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Crimson Text" pitchFamily="2" charset="0"/>
      <p:regular r:id="rId14"/>
      <p:bold r:id="rId15"/>
      <p:italic r:id="rId16"/>
      <p:boldItalic r:id="rId17"/>
    </p:embeddedFont>
    <p:embeddedFont>
      <p:font typeface="Josefin Sans" pitchFamily="2" charset="77"/>
      <p:regular r:id="rId18"/>
    </p:embeddedFont>
    <p:embeddedFont>
      <p:font typeface="Lato" panose="020F0502020204030203" pitchFamily="34" charset="0"/>
      <p:regular r:id="rId19"/>
      <p:bold r:id="rId20"/>
    </p:embeddedFont>
    <p:embeddedFont>
      <p:font typeface="Mako" pitchFamily="2" charset="77"/>
      <p:regular r:id="rId21"/>
    </p:embeddedFont>
    <p:embeddedFont>
      <p:font typeface="Merriweather Light" panose="020F0302020204030204" pitchFamily="34" charset="0"/>
      <p:regular r:id="rId22"/>
      <p:bold r:id="rId23"/>
      <p:italic r:id="rId24"/>
      <p:boldItalic r:id="rId25"/>
    </p:embeddedFont>
    <p:embeddedFont>
      <p:font typeface="Montserrat" pitchFamily="2" charset="77"/>
      <p:regular r:id="rId26"/>
      <p:bold r:id="rId27"/>
      <p:italic r:id="rId28"/>
      <p:boldItalic r:id="rId29"/>
    </p:embeddedFont>
    <p:embeddedFont>
      <p:font typeface="Open Sans" panose="020B0606030504020204" pitchFamily="34" charset="0"/>
      <p:regular r:id="rId30"/>
      <p:bold r:id="rId31"/>
      <p:italic r:id="rId32"/>
      <p:boldItalic r:id="rId33"/>
    </p:embeddedFont>
    <p:embeddedFont>
      <p:font typeface="Open Sans SemiBold" panose="020F0502020204030204" pitchFamily="34" charset="0"/>
      <p:regular r:id="rId34"/>
      <p:bold r:id="rId35"/>
      <p:italic r:id="rId36"/>
      <p:boldItalic r:id="rId37"/>
    </p:embeddedFont>
    <p:embeddedFont>
      <p:font typeface="Russo One" panose="02000503050000020004" pitchFamily="2" charset="0"/>
      <p:regular r:id="rId38"/>
    </p:embeddedFont>
    <p:embeddedFont>
      <p:font typeface="Vidaloka" panose="02000504000000020004" pitchFamily="2"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58"/>
  </p:normalViewPr>
  <p:slideViewPr>
    <p:cSldViewPr snapToGrid="0">
      <p:cViewPr varScale="1">
        <p:scale>
          <a:sx n="160" d="100"/>
          <a:sy n="160" d="100"/>
        </p:scale>
        <p:origin x="344"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9" Type="http://schemas.openxmlformats.org/officeDocument/2006/relationships/font" Target="fonts/font26.fntdata"/><Relationship Id="rId21" Type="http://schemas.openxmlformats.org/officeDocument/2006/relationships/font" Target="fonts/font8.fntdata"/><Relationship Id="rId34" Type="http://schemas.openxmlformats.org/officeDocument/2006/relationships/font" Target="fonts/font21.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font" Target="fonts/font2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font" Target="fonts/font23.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font" Target="fonts/font22.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38" Type="http://schemas.openxmlformats.org/officeDocument/2006/relationships/font" Target="fonts/font25.fntdata"/></Relationships>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rgbClr val="262626"/>
                </a:solidFill>
                <a:highlight>
                  <a:srgbClr val="FFFFFF"/>
                </a:highlight>
              </a:rPr>
              <a:t>Title slide</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Report title (no more than 120 characters)</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Name of the person you are submitting the report to</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Course code</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Name(s) of report authors</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Date submitted</a:t>
            </a:r>
            <a:endParaRPr sz="1050">
              <a:solidFill>
                <a:srgbClr val="262626"/>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2f156dbf7d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2f156dbf7d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rgbClr val="262626"/>
                </a:solidFill>
                <a:highlight>
                  <a:srgbClr val="FFFFFF"/>
                </a:highlight>
              </a:rPr>
              <a:t>Summary</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Recap your key ideas and connect them to your report’s purpose</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Outline any next steps required</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endParaRPr sz="1050">
              <a:solidFill>
                <a:srgbClr val="262626"/>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2f156dbf7d9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2f156dbf7d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rgbClr val="262626"/>
                </a:solidFill>
                <a:highlight>
                  <a:srgbClr val="FFFFFF"/>
                </a:highlight>
              </a:rPr>
              <a:t>Work Cited</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APA style - both in text and work cited section)</a:t>
            </a:r>
            <a:endParaRPr sz="1050">
              <a:solidFill>
                <a:srgbClr val="262626"/>
              </a:solidFill>
              <a:highlight>
                <a:srgbClr val="FFFFFF"/>
              </a:highlight>
            </a:endParaRPr>
          </a:p>
          <a:p>
            <a:pPr marL="0" lvl="0" indent="0" algn="l" rtl="0">
              <a:spcBef>
                <a:spcPts val="0"/>
              </a:spcBef>
              <a:spcAft>
                <a:spcPts val="0"/>
              </a:spcAft>
              <a:buNone/>
            </a:pPr>
            <a:endParaRPr/>
          </a:p>
          <a:p>
            <a:pPr marL="0" lvl="0" indent="0" algn="l" rtl="0">
              <a:spcBef>
                <a:spcPts val="0"/>
              </a:spcBef>
              <a:spcAft>
                <a:spcPts val="0"/>
              </a:spcAft>
              <a:buNone/>
            </a:pPr>
            <a:r>
              <a:rPr lang="en-GB"/>
              <a:t>Examples:</a:t>
            </a:r>
            <a:br>
              <a:rPr lang="en-GB"/>
            </a:br>
            <a:br>
              <a:rPr lang="en-GB"/>
            </a:br>
            <a:r>
              <a:rPr lang="en-GB" sz="700" i="1">
                <a:solidFill>
                  <a:schemeClr val="dk1"/>
                </a:solidFill>
              </a:rPr>
              <a:t>Fauxels. (2019). Photo Of People Near Wooden Table [Photograph]. Pexels. </a:t>
            </a:r>
            <a:r>
              <a:rPr lang="en-GB" sz="700" i="1">
                <a:solidFill>
                  <a:srgbClr val="4496A3"/>
                </a:solidFill>
              </a:rPr>
              <a:t>https://www.pexels.com/photo/photo-of-people-nearwooden-</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rgbClr val="4496A3"/>
                </a:solidFill>
              </a:rPr>
              <a:t>table-3184418/</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chemeClr val="dk1"/>
                </a:solidFill>
              </a:rPr>
              <a:t>Kindel Media. (2021). A Group of People Having a Meeting in the Office [Photograph]. Pexels. </a:t>
            </a:r>
            <a:r>
              <a:rPr lang="en-GB" sz="700" i="1">
                <a:solidFill>
                  <a:srgbClr val="4496A3"/>
                </a:solidFill>
              </a:rPr>
              <a:t>https://www.pexels.com/photo/a-group-ofpeople-</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rgbClr val="4496A3"/>
                </a:solidFill>
              </a:rPr>
              <a:t>having-a-meeting-in-the-office-</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rgbClr val="4496A3"/>
                </a:solidFill>
              </a:rPr>
              <a:t>7651709/?fbclid=IwAR1Mj7VRx1b_hPxmQIadIaIjvmNZUgarND7KdcDtjS3rdCIa6SGYo7Ny_Ns</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chemeClr val="dk1"/>
                </a:solidFill>
              </a:rPr>
              <a:t>Lewis, R. (2020). How Different Cultures Understand Time. Culturally Modified. (8). </a:t>
            </a:r>
            <a:r>
              <a:rPr lang="en-GB" sz="700" i="1">
                <a:solidFill>
                  <a:srgbClr val="4496A3"/>
                </a:solidFill>
              </a:rPr>
              <a:t>https://culturallymodified.org/how-different-culturesunderstand-</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rgbClr val="4496A3"/>
                </a:solidFill>
              </a:rPr>
              <a:t>time-best-of/</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chemeClr val="dk1"/>
                </a:solidFill>
              </a:rPr>
              <a:t>Millet, J. (2021). Chinese Etiquette &amp; Protocol. Cultural Savvy.</a:t>
            </a:r>
            <a:endParaRPr sz="700" i="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700" i="1">
                <a:solidFill>
                  <a:srgbClr val="4496A3"/>
                </a:solidFill>
              </a:rPr>
              <a:t>https://www.protocolprofessionals.com/articles_china_print.htm?fbclid=IwAR15WQElXQPgB7_7yc5Zs3b7nUhYhgvQmGAV0JoBao</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rgbClr val="4496A3"/>
                </a:solidFill>
              </a:rPr>
              <a:t>IS-yw0RtYWrtLOu5M#:~:text=Never%20call%20someone%20by%20only,the%20name%20precedes%20the%20title</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chemeClr val="dk1"/>
                </a:solidFill>
              </a:rPr>
              <a:t>Penn World Table. (2019). Annual working hours per worker. Our World in Data. </a:t>
            </a:r>
            <a:r>
              <a:rPr lang="en-GB" sz="700" i="1">
                <a:solidFill>
                  <a:srgbClr val="4496A3"/>
                </a:solidFill>
              </a:rPr>
              <a:t>https://ourworldindata.org/grapher/annual-working-hoursper-</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rgbClr val="4496A3"/>
                </a:solidFill>
              </a:rPr>
              <a:t>worker?tab=map&amp;time=latest</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chemeClr val="dk1"/>
                </a:solidFill>
              </a:rPr>
              <a:t>Wei, R. &amp; Su, J. (2012). The self-rated proficiency in spoken English of respondents who had studied English. English Today, 28.</a:t>
            </a:r>
            <a:endParaRPr sz="700" i="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700" i="1">
                <a:solidFill>
                  <a:srgbClr val="4496A3"/>
                </a:solidFill>
              </a:rPr>
              <a:t>https://www.researchgate.net/figure/The-self-rated-proficiency-in-spoken-English-of-respondents-who-had-studied-</a:t>
            </a:r>
            <a:endParaRPr sz="700" i="1">
              <a:solidFill>
                <a:srgbClr val="4496A3"/>
              </a:solidFill>
            </a:endParaRPr>
          </a:p>
          <a:p>
            <a:pPr marL="0" lvl="0" indent="0" algn="l" rtl="0">
              <a:lnSpc>
                <a:spcPct val="115000"/>
              </a:lnSpc>
              <a:spcBef>
                <a:spcPts val="0"/>
              </a:spcBef>
              <a:spcAft>
                <a:spcPts val="0"/>
              </a:spcAft>
              <a:buClr>
                <a:schemeClr val="dk1"/>
              </a:buClr>
              <a:buSzPts val="1100"/>
              <a:buFont typeface="Arial"/>
              <a:buNone/>
            </a:pPr>
            <a:r>
              <a:rPr lang="en-GB" sz="700" i="1">
                <a:solidFill>
                  <a:srgbClr val="4496A3"/>
                </a:solidFill>
              </a:rPr>
              <a:t>English_tbl3_236986651</a:t>
            </a:r>
            <a:endParaRPr sz="700" i="1">
              <a:solidFill>
                <a:srgbClr val="4496A3"/>
              </a:solidFill>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2f156dbf7d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2f156dbf7d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rgbClr val="262626"/>
                </a:solidFill>
                <a:highlight>
                  <a:srgbClr val="FFFFFF"/>
                </a:highlight>
              </a:rPr>
              <a:t>Table of contents</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Construct the table of contents from the headings in your report</a:t>
            </a:r>
            <a:endParaRPr sz="1050">
              <a:solidFill>
                <a:srgbClr val="262626"/>
              </a:solidFill>
              <a:highlight>
                <a:srgbClr val="FFFFFF"/>
              </a:highlight>
            </a:endParaRPr>
          </a:p>
          <a:p>
            <a:pPr marL="0" lvl="0" indent="0" algn="l" rtl="0">
              <a:lnSpc>
                <a:spcPct val="115000"/>
              </a:lnSpc>
              <a:spcBef>
                <a:spcPts val="0"/>
              </a:spcBef>
              <a:spcAft>
                <a:spcPts val="0"/>
              </a:spcAft>
              <a:buNone/>
            </a:pPr>
            <a:r>
              <a:rPr lang="en-GB" sz="1150" i="1">
                <a:solidFill>
                  <a:schemeClr val="dk1"/>
                </a:solidFill>
              </a:rPr>
              <a:t>1. Introduction --------------------------------------------------- 1</a:t>
            </a:r>
            <a:endParaRPr sz="1150" i="1">
              <a:solidFill>
                <a:schemeClr val="dk1"/>
              </a:solidFill>
            </a:endParaRPr>
          </a:p>
          <a:p>
            <a:pPr marL="0" lvl="0" indent="0" algn="l" rtl="0">
              <a:lnSpc>
                <a:spcPct val="115000"/>
              </a:lnSpc>
              <a:spcBef>
                <a:spcPts val="0"/>
              </a:spcBef>
              <a:spcAft>
                <a:spcPts val="0"/>
              </a:spcAft>
              <a:buNone/>
            </a:pPr>
            <a:r>
              <a:rPr lang="en-GB" sz="1150" i="1">
                <a:solidFill>
                  <a:schemeClr val="dk1"/>
                </a:solidFill>
              </a:rPr>
              <a:t>2. Findings ------------------------------------------------------- 2</a:t>
            </a:r>
            <a:endParaRPr sz="1150" i="1">
              <a:solidFill>
                <a:schemeClr val="dk1"/>
              </a:solidFill>
            </a:endParaRPr>
          </a:p>
          <a:p>
            <a:pPr marL="0" lvl="0" indent="0" algn="l" rtl="0">
              <a:lnSpc>
                <a:spcPct val="115000"/>
              </a:lnSpc>
              <a:spcBef>
                <a:spcPts val="0"/>
              </a:spcBef>
              <a:spcAft>
                <a:spcPts val="0"/>
              </a:spcAft>
              <a:buNone/>
            </a:pPr>
            <a:r>
              <a:rPr lang="en-GB" sz="1150" i="1">
                <a:solidFill>
                  <a:schemeClr val="dk1"/>
                </a:solidFill>
              </a:rPr>
              <a:t>1) Context --------------------------------------------------- 2</a:t>
            </a:r>
            <a:endParaRPr sz="1150" i="1">
              <a:solidFill>
                <a:schemeClr val="dk1"/>
              </a:solidFill>
            </a:endParaRPr>
          </a:p>
          <a:p>
            <a:pPr marL="0" lvl="0" indent="0" algn="l" rtl="0">
              <a:lnSpc>
                <a:spcPct val="115000"/>
              </a:lnSpc>
              <a:spcBef>
                <a:spcPts val="0"/>
              </a:spcBef>
              <a:spcAft>
                <a:spcPts val="0"/>
              </a:spcAft>
              <a:buNone/>
            </a:pPr>
            <a:r>
              <a:rPr lang="en-GB" sz="1150" i="1">
                <a:solidFill>
                  <a:schemeClr val="dk1"/>
                </a:solidFill>
              </a:rPr>
              <a:t>2) Individualism -------------------------------------------- 4</a:t>
            </a:r>
            <a:endParaRPr sz="1150" i="1">
              <a:solidFill>
                <a:schemeClr val="dk1"/>
              </a:solidFill>
            </a:endParaRPr>
          </a:p>
          <a:p>
            <a:pPr marL="0" lvl="0" indent="0" algn="l" rtl="0">
              <a:lnSpc>
                <a:spcPct val="115000"/>
              </a:lnSpc>
              <a:spcBef>
                <a:spcPts val="0"/>
              </a:spcBef>
              <a:spcAft>
                <a:spcPts val="0"/>
              </a:spcAft>
              <a:buNone/>
            </a:pPr>
            <a:r>
              <a:rPr lang="en-GB" sz="1150" i="1">
                <a:solidFill>
                  <a:schemeClr val="dk1"/>
                </a:solidFill>
              </a:rPr>
              <a:t>3) Formality ------------------------------------------------- 5</a:t>
            </a:r>
            <a:endParaRPr sz="1150" i="1">
              <a:solidFill>
                <a:schemeClr val="dk1"/>
              </a:solidFill>
            </a:endParaRPr>
          </a:p>
          <a:p>
            <a:pPr marL="0" lvl="0" indent="0" algn="l" rtl="0">
              <a:lnSpc>
                <a:spcPct val="115000"/>
              </a:lnSpc>
              <a:spcBef>
                <a:spcPts val="0"/>
              </a:spcBef>
              <a:spcAft>
                <a:spcPts val="0"/>
              </a:spcAft>
              <a:buNone/>
            </a:pPr>
            <a:r>
              <a:rPr lang="en-GB" sz="1150" i="1">
                <a:solidFill>
                  <a:schemeClr val="dk1"/>
                </a:solidFill>
              </a:rPr>
              <a:t>4) Communication style --------------------------------- 6</a:t>
            </a:r>
            <a:endParaRPr sz="1150" i="1">
              <a:solidFill>
                <a:schemeClr val="dk1"/>
              </a:solidFill>
            </a:endParaRPr>
          </a:p>
          <a:p>
            <a:pPr marL="0" lvl="0" indent="0" algn="l" rtl="0">
              <a:lnSpc>
                <a:spcPct val="115000"/>
              </a:lnSpc>
              <a:spcBef>
                <a:spcPts val="0"/>
              </a:spcBef>
              <a:spcAft>
                <a:spcPts val="0"/>
              </a:spcAft>
              <a:buNone/>
            </a:pPr>
            <a:r>
              <a:rPr lang="en-GB" sz="1150" i="1">
                <a:solidFill>
                  <a:schemeClr val="dk1"/>
                </a:solidFill>
              </a:rPr>
              <a:t>5) Time orientation ---------------------------------------- 7</a:t>
            </a:r>
            <a:endParaRPr sz="1150" i="1">
              <a:solidFill>
                <a:schemeClr val="dk1"/>
              </a:solidFill>
            </a:endParaRPr>
          </a:p>
          <a:p>
            <a:pPr marL="0" lvl="0" indent="0" algn="l" rtl="0">
              <a:lnSpc>
                <a:spcPct val="115000"/>
              </a:lnSpc>
              <a:spcBef>
                <a:spcPts val="0"/>
              </a:spcBef>
              <a:spcAft>
                <a:spcPts val="0"/>
              </a:spcAft>
              <a:buNone/>
            </a:pPr>
            <a:r>
              <a:rPr lang="en-GB" sz="1150" i="1">
                <a:solidFill>
                  <a:schemeClr val="dk1"/>
                </a:solidFill>
              </a:rPr>
              <a:t>3. Summary ------------------------------------------------------ 8</a:t>
            </a:r>
            <a:endParaRPr sz="1150" i="1">
              <a:solidFill>
                <a:schemeClr val="dk1"/>
              </a:solidFill>
            </a:endParaRPr>
          </a:p>
          <a:p>
            <a:pPr marL="0" lvl="0" indent="0" algn="l" rtl="0">
              <a:lnSpc>
                <a:spcPct val="115000"/>
              </a:lnSpc>
              <a:spcBef>
                <a:spcPts val="0"/>
              </a:spcBef>
              <a:spcAft>
                <a:spcPts val="0"/>
              </a:spcAft>
              <a:buNone/>
            </a:pPr>
            <a:r>
              <a:rPr lang="en-GB" sz="1150" i="1">
                <a:solidFill>
                  <a:schemeClr val="dk1"/>
                </a:solidFill>
              </a:rPr>
              <a:t>4. Work cited ----------------------------------------------------- 9</a:t>
            </a:r>
            <a:endParaRPr sz="1150" i="1">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f156dbf7d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f156dbf7d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rgbClr val="262626"/>
                </a:solidFill>
                <a:highlight>
                  <a:srgbClr val="FFFFFF"/>
                </a:highlight>
              </a:rPr>
              <a:t>Introduction</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Introduce the subject you are discussing and its importance</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Provide an overview of the topics to be covered</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Outline the scope of your research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And any applicable background information </a:t>
            </a:r>
            <a:endParaRPr sz="1050">
              <a:solidFill>
                <a:srgbClr val="262626"/>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2f156dbf7d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2f156dbf7d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rgbClr val="262626"/>
                </a:solidFill>
                <a:highlight>
                  <a:srgbClr val="FFFFFF"/>
                </a:highlight>
              </a:rPr>
              <a:t>Context</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Describe in detail the communication style of your selected culture.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Is a direct approach used or is the preference an indirect approach?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How are messages often communicated and is there a preferred approach? For example, face-to-face over the written word</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Are messages communicated top-down or bottom-up within organizations?</a:t>
            </a:r>
            <a:endParaRPr sz="1050">
              <a:solidFill>
                <a:srgbClr val="262626"/>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2f1730eb64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2f1730eb64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f1730eb64a_2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f1730eb64a_2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rgbClr val="262626"/>
                </a:solidFill>
                <a:highlight>
                  <a:srgbClr val="FFFFFF"/>
                </a:highlight>
              </a:rPr>
              <a:t>Context</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Describe in detail the communication style of your selected culture.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Is a direct approach used or is the preference an indirect approach?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How are messages often communicated and is there a preferred approach? For example, face-to-face over the written word</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Are messages communicated top-down or bottom-up within organizations?</a:t>
            </a:r>
            <a:endParaRPr sz="1050">
              <a:solidFill>
                <a:srgbClr val="262626"/>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f1730eb64a_2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f1730eb64a_2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rgbClr val="262626"/>
                </a:solidFill>
                <a:highlight>
                  <a:srgbClr val="FFFFFF"/>
                </a:highlight>
              </a:rPr>
              <a:t>Context</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Describe in detail the communication style of your selected culture.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Is a direct approach used or is the preference an indirect approach?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How are messages often communicated and is there a preferred approach? For example, face-to-face over the written word</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Are messages communicated top-down or bottom-up within organizations?</a:t>
            </a:r>
            <a:endParaRPr sz="1050">
              <a:solidFill>
                <a:srgbClr val="262626"/>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2f156dbf7d9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2f156dbf7d9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br>
              <a:rPr lang="en-GB"/>
            </a:br>
            <a:r>
              <a:rPr lang="en-GB" sz="1050" b="1">
                <a:solidFill>
                  <a:srgbClr val="262626"/>
                </a:solidFill>
                <a:highlight>
                  <a:srgbClr val="FFFFFF"/>
                </a:highlight>
              </a:rPr>
              <a:t>Communication style</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What value is placed on verbal and non-verbal communication?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What communication channels are used?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What is seen as acceptable communication or not? For example, are you allowed to shake hands? Are you allowed to call someone by their first name in an email?</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Must all communication remain formal?</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Are there communication channels that you cannot use?</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Are you permitted to message anyone in an organization or not?</a:t>
            </a:r>
            <a:endParaRPr sz="1050">
              <a:solidFill>
                <a:srgbClr val="262626"/>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2f156dbf7d9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2f156dbf7d9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050" b="1">
                <a:solidFill>
                  <a:srgbClr val="262626"/>
                </a:solidFill>
                <a:highlight>
                  <a:srgbClr val="FFFFFF"/>
                </a:highlight>
              </a:rPr>
              <a:t>Time orientation</a:t>
            </a:r>
            <a:endParaRPr sz="1050" b="1">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How important is time? </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Is wasting time considered rude?</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Can deadlines be missed?</a:t>
            </a:r>
            <a:endParaRPr sz="1050">
              <a:solidFill>
                <a:srgbClr val="262626"/>
              </a:solidFill>
              <a:highlight>
                <a:srgbClr val="FFFFFF"/>
              </a:highlight>
            </a:endParaRPr>
          </a:p>
          <a:p>
            <a:pPr marL="457200" lvl="0" indent="-228600" algn="l" rtl="0">
              <a:lnSpc>
                <a:spcPct val="115000"/>
              </a:lnSpc>
              <a:spcBef>
                <a:spcPts val="0"/>
              </a:spcBef>
              <a:spcAft>
                <a:spcPts val="0"/>
              </a:spcAft>
              <a:buClr>
                <a:srgbClr val="262626"/>
              </a:buClr>
              <a:buSzPts val="1050"/>
              <a:buNone/>
            </a:pPr>
            <a:r>
              <a:rPr lang="en-GB" sz="1050">
                <a:solidFill>
                  <a:srgbClr val="262626"/>
                </a:solidFill>
                <a:highlight>
                  <a:srgbClr val="FFFFFF"/>
                </a:highlight>
              </a:rPr>
              <a:t>What happens if you show up late to a meeting?</a:t>
            </a:r>
            <a:endParaRPr sz="1050">
              <a:solidFill>
                <a:srgbClr val="262626"/>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65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14">
    <p:spTree>
      <p:nvGrpSpPr>
        <p:cNvPr id="1" name="Shape 91"/>
        <p:cNvGrpSpPr/>
        <p:nvPr/>
      </p:nvGrpSpPr>
      <p:grpSpPr>
        <a:xfrm>
          <a:off x="0" y="0"/>
          <a:ext cx="0" cy="0"/>
          <a:chOff x="0" y="0"/>
          <a:chExt cx="0" cy="0"/>
        </a:xfrm>
      </p:grpSpPr>
      <p:sp>
        <p:nvSpPr>
          <p:cNvPr id="92" name="Google Shape;92;p11"/>
          <p:cNvSpPr txBox="1">
            <a:spLocks noGrp="1"/>
          </p:cNvSpPr>
          <p:nvPr>
            <p:ph type="title"/>
          </p:nvPr>
        </p:nvSpPr>
        <p:spPr>
          <a:xfrm>
            <a:off x="3742850" y="1549875"/>
            <a:ext cx="4545000" cy="129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9000"/>
              <a:buNone/>
              <a:defRPr sz="9000"/>
            </a:lvl1pPr>
            <a:lvl2pPr lvl="1" algn="l">
              <a:lnSpc>
                <a:spcPct val="100000"/>
              </a:lnSpc>
              <a:spcBef>
                <a:spcPts val="0"/>
              </a:spcBef>
              <a:spcAft>
                <a:spcPts val="0"/>
              </a:spcAft>
              <a:buSzPts val="9000"/>
              <a:buNone/>
              <a:defRPr sz="9000"/>
            </a:lvl2pPr>
            <a:lvl3pPr lvl="2" algn="l">
              <a:lnSpc>
                <a:spcPct val="100000"/>
              </a:lnSpc>
              <a:spcBef>
                <a:spcPts val="0"/>
              </a:spcBef>
              <a:spcAft>
                <a:spcPts val="0"/>
              </a:spcAft>
              <a:buSzPts val="9000"/>
              <a:buNone/>
              <a:defRPr sz="9000"/>
            </a:lvl3pPr>
            <a:lvl4pPr lvl="3" algn="l">
              <a:lnSpc>
                <a:spcPct val="100000"/>
              </a:lnSpc>
              <a:spcBef>
                <a:spcPts val="0"/>
              </a:spcBef>
              <a:spcAft>
                <a:spcPts val="0"/>
              </a:spcAft>
              <a:buSzPts val="9000"/>
              <a:buNone/>
              <a:defRPr sz="9000"/>
            </a:lvl4pPr>
            <a:lvl5pPr lvl="4" algn="l">
              <a:lnSpc>
                <a:spcPct val="100000"/>
              </a:lnSpc>
              <a:spcBef>
                <a:spcPts val="0"/>
              </a:spcBef>
              <a:spcAft>
                <a:spcPts val="0"/>
              </a:spcAft>
              <a:buSzPts val="9000"/>
              <a:buNone/>
              <a:defRPr sz="9000"/>
            </a:lvl5pPr>
            <a:lvl6pPr lvl="5" algn="l">
              <a:lnSpc>
                <a:spcPct val="100000"/>
              </a:lnSpc>
              <a:spcBef>
                <a:spcPts val="0"/>
              </a:spcBef>
              <a:spcAft>
                <a:spcPts val="0"/>
              </a:spcAft>
              <a:buSzPts val="9000"/>
              <a:buNone/>
              <a:defRPr sz="9000"/>
            </a:lvl6pPr>
            <a:lvl7pPr lvl="6" algn="l">
              <a:lnSpc>
                <a:spcPct val="100000"/>
              </a:lnSpc>
              <a:spcBef>
                <a:spcPts val="0"/>
              </a:spcBef>
              <a:spcAft>
                <a:spcPts val="0"/>
              </a:spcAft>
              <a:buSzPts val="9000"/>
              <a:buNone/>
              <a:defRPr sz="9000"/>
            </a:lvl7pPr>
            <a:lvl8pPr lvl="7" algn="l">
              <a:lnSpc>
                <a:spcPct val="100000"/>
              </a:lnSpc>
              <a:spcBef>
                <a:spcPts val="0"/>
              </a:spcBef>
              <a:spcAft>
                <a:spcPts val="0"/>
              </a:spcAft>
              <a:buSzPts val="9000"/>
              <a:buNone/>
              <a:defRPr sz="9000"/>
            </a:lvl8pPr>
            <a:lvl9pPr lvl="8" algn="l">
              <a:lnSpc>
                <a:spcPct val="100000"/>
              </a:lnSpc>
              <a:spcBef>
                <a:spcPts val="0"/>
              </a:spcBef>
              <a:spcAft>
                <a:spcPts val="0"/>
              </a:spcAft>
              <a:buSzPts val="9000"/>
              <a:buNone/>
              <a:defRPr sz="9000"/>
            </a:lvl9pPr>
          </a:lstStyle>
          <a:p>
            <a:endParaRPr/>
          </a:p>
        </p:txBody>
      </p:sp>
      <p:sp>
        <p:nvSpPr>
          <p:cNvPr id="93" name="Google Shape;93;p11"/>
          <p:cNvSpPr txBox="1">
            <a:spLocks noGrp="1"/>
          </p:cNvSpPr>
          <p:nvPr>
            <p:ph type="subTitle" idx="1"/>
          </p:nvPr>
        </p:nvSpPr>
        <p:spPr>
          <a:xfrm>
            <a:off x="3742850" y="3039213"/>
            <a:ext cx="4545000" cy="55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4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cxnSp>
        <p:nvCxnSpPr>
          <p:cNvPr id="94" name="Google Shape;94;p1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95" name="Google Shape;95;p1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96" name="Google Shape;96;p1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97" name="Google Shape;97;p1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98" name="Google Shape;98;p11"/>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99" name="Google Shape;99;p11"/>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0"/>
        <p:cNvGrpSpPr/>
        <p:nvPr/>
      </p:nvGrpSpPr>
      <p:grpSpPr>
        <a:xfrm>
          <a:off x="0" y="0"/>
          <a:ext cx="0" cy="0"/>
          <a:chOff x="0" y="0"/>
          <a:chExt cx="0" cy="0"/>
        </a:xfrm>
      </p:grpSpPr>
      <p:sp>
        <p:nvSpPr>
          <p:cNvPr id="101" name="Google Shape;101;p12"/>
          <p:cNvSpPr txBox="1">
            <a:spLocks noGrp="1"/>
          </p:cNvSpPr>
          <p:nvPr>
            <p:ph type="title"/>
          </p:nvPr>
        </p:nvSpPr>
        <p:spPr>
          <a:xfrm>
            <a:off x="2714550" y="2366272"/>
            <a:ext cx="3714900" cy="818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4"/>
              </a:buClr>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2" name="Google Shape;102;p12"/>
          <p:cNvSpPr txBox="1">
            <a:spLocks noGrp="1"/>
          </p:cNvSpPr>
          <p:nvPr>
            <p:ph type="title" idx="2"/>
          </p:nvPr>
        </p:nvSpPr>
        <p:spPr>
          <a:xfrm>
            <a:off x="3746550" y="1339163"/>
            <a:ext cx="1650900" cy="978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6000"/>
              <a:buNone/>
              <a:defRPr sz="7000">
                <a:solidFill>
                  <a:schemeClr val="accent1"/>
                </a:solidFill>
              </a:defRPr>
            </a:lvl1pPr>
            <a:lvl2pPr lvl="1" algn="ctr">
              <a:lnSpc>
                <a:spcPct val="100000"/>
              </a:lnSpc>
              <a:spcBef>
                <a:spcPts val="0"/>
              </a:spcBef>
              <a:spcAft>
                <a:spcPts val="0"/>
              </a:spcAft>
              <a:buSzPts val="6000"/>
              <a:buNone/>
              <a:defRPr sz="6000" b="1"/>
            </a:lvl2pPr>
            <a:lvl3pPr lvl="2" algn="ctr">
              <a:lnSpc>
                <a:spcPct val="100000"/>
              </a:lnSpc>
              <a:spcBef>
                <a:spcPts val="0"/>
              </a:spcBef>
              <a:spcAft>
                <a:spcPts val="0"/>
              </a:spcAft>
              <a:buSzPts val="6000"/>
              <a:buNone/>
              <a:defRPr sz="6000" b="1"/>
            </a:lvl3pPr>
            <a:lvl4pPr lvl="3" algn="ctr">
              <a:lnSpc>
                <a:spcPct val="100000"/>
              </a:lnSpc>
              <a:spcBef>
                <a:spcPts val="0"/>
              </a:spcBef>
              <a:spcAft>
                <a:spcPts val="0"/>
              </a:spcAft>
              <a:buSzPts val="6000"/>
              <a:buNone/>
              <a:defRPr sz="6000" b="1"/>
            </a:lvl4pPr>
            <a:lvl5pPr lvl="4" algn="ctr">
              <a:lnSpc>
                <a:spcPct val="100000"/>
              </a:lnSpc>
              <a:spcBef>
                <a:spcPts val="0"/>
              </a:spcBef>
              <a:spcAft>
                <a:spcPts val="0"/>
              </a:spcAft>
              <a:buSzPts val="6000"/>
              <a:buNone/>
              <a:defRPr sz="6000" b="1"/>
            </a:lvl5pPr>
            <a:lvl6pPr lvl="5" algn="ctr">
              <a:lnSpc>
                <a:spcPct val="100000"/>
              </a:lnSpc>
              <a:spcBef>
                <a:spcPts val="0"/>
              </a:spcBef>
              <a:spcAft>
                <a:spcPts val="0"/>
              </a:spcAft>
              <a:buSzPts val="6000"/>
              <a:buNone/>
              <a:defRPr sz="6000" b="1"/>
            </a:lvl6pPr>
            <a:lvl7pPr lvl="6" algn="ctr">
              <a:lnSpc>
                <a:spcPct val="100000"/>
              </a:lnSpc>
              <a:spcBef>
                <a:spcPts val="0"/>
              </a:spcBef>
              <a:spcAft>
                <a:spcPts val="0"/>
              </a:spcAft>
              <a:buSzPts val="6000"/>
              <a:buNone/>
              <a:defRPr sz="6000" b="1"/>
            </a:lvl7pPr>
            <a:lvl8pPr lvl="7" algn="ctr">
              <a:lnSpc>
                <a:spcPct val="100000"/>
              </a:lnSpc>
              <a:spcBef>
                <a:spcPts val="0"/>
              </a:spcBef>
              <a:spcAft>
                <a:spcPts val="0"/>
              </a:spcAft>
              <a:buSzPts val="6000"/>
              <a:buNone/>
              <a:defRPr sz="6000" b="1"/>
            </a:lvl8pPr>
            <a:lvl9pPr lvl="8" algn="ctr">
              <a:lnSpc>
                <a:spcPct val="100000"/>
              </a:lnSpc>
              <a:spcBef>
                <a:spcPts val="0"/>
              </a:spcBef>
              <a:spcAft>
                <a:spcPts val="0"/>
              </a:spcAft>
              <a:buSzPts val="6000"/>
              <a:buNone/>
              <a:defRPr sz="6000" b="1"/>
            </a:lvl9pPr>
          </a:lstStyle>
          <a:p>
            <a:endParaRPr/>
          </a:p>
        </p:txBody>
      </p:sp>
      <p:sp>
        <p:nvSpPr>
          <p:cNvPr id="103" name="Google Shape;103;p12"/>
          <p:cNvSpPr txBox="1">
            <a:spLocks noGrp="1"/>
          </p:cNvSpPr>
          <p:nvPr>
            <p:ph type="subTitle" idx="1"/>
          </p:nvPr>
        </p:nvSpPr>
        <p:spPr>
          <a:xfrm>
            <a:off x="2291400" y="3076675"/>
            <a:ext cx="4561200" cy="393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104" name="Google Shape;104;p1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05" name="Google Shape;105;p1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06" name="Google Shape;106;p12"/>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07" name="Google Shape;107;p12"/>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108"/>
        <p:cNvGrpSpPr/>
        <p:nvPr/>
      </p:nvGrpSpPr>
      <p:grpSpPr>
        <a:xfrm>
          <a:off x="0" y="0"/>
          <a:ext cx="0" cy="0"/>
          <a:chOff x="0" y="0"/>
          <a:chExt cx="0" cy="0"/>
        </a:xfrm>
      </p:grpSpPr>
      <p:sp>
        <p:nvSpPr>
          <p:cNvPr id="109" name="Google Shape;109;p13"/>
          <p:cNvSpPr txBox="1">
            <a:spLocks noGrp="1"/>
          </p:cNvSpPr>
          <p:nvPr>
            <p:ph type="title"/>
          </p:nvPr>
        </p:nvSpPr>
        <p:spPr>
          <a:xfrm>
            <a:off x="1677925" y="2511803"/>
            <a:ext cx="3714900" cy="805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accent4"/>
              </a:buClr>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10" name="Google Shape;110;p13"/>
          <p:cNvSpPr txBox="1">
            <a:spLocks noGrp="1"/>
          </p:cNvSpPr>
          <p:nvPr>
            <p:ph type="title" idx="2"/>
          </p:nvPr>
        </p:nvSpPr>
        <p:spPr>
          <a:xfrm>
            <a:off x="3741925" y="1484693"/>
            <a:ext cx="1650900" cy="9783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6000"/>
              <a:buNone/>
              <a:defRPr sz="7000">
                <a:solidFill>
                  <a:schemeClr val="accent1"/>
                </a:solidFill>
              </a:defRPr>
            </a:lvl1pPr>
            <a:lvl2pPr lvl="1" algn="ctr">
              <a:lnSpc>
                <a:spcPct val="100000"/>
              </a:lnSpc>
              <a:spcBef>
                <a:spcPts val="0"/>
              </a:spcBef>
              <a:spcAft>
                <a:spcPts val="0"/>
              </a:spcAft>
              <a:buSzPts val="6000"/>
              <a:buNone/>
              <a:defRPr sz="6000" b="1"/>
            </a:lvl2pPr>
            <a:lvl3pPr lvl="2" algn="ctr">
              <a:lnSpc>
                <a:spcPct val="100000"/>
              </a:lnSpc>
              <a:spcBef>
                <a:spcPts val="0"/>
              </a:spcBef>
              <a:spcAft>
                <a:spcPts val="0"/>
              </a:spcAft>
              <a:buSzPts val="6000"/>
              <a:buNone/>
              <a:defRPr sz="6000" b="1"/>
            </a:lvl3pPr>
            <a:lvl4pPr lvl="3" algn="ctr">
              <a:lnSpc>
                <a:spcPct val="100000"/>
              </a:lnSpc>
              <a:spcBef>
                <a:spcPts val="0"/>
              </a:spcBef>
              <a:spcAft>
                <a:spcPts val="0"/>
              </a:spcAft>
              <a:buSzPts val="6000"/>
              <a:buNone/>
              <a:defRPr sz="6000" b="1"/>
            </a:lvl4pPr>
            <a:lvl5pPr lvl="4" algn="ctr">
              <a:lnSpc>
                <a:spcPct val="100000"/>
              </a:lnSpc>
              <a:spcBef>
                <a:spcPts val="0"/>
              </a:spcBef>
              <a:spcAft>
                <a:spcPts val="0"/>
              </a:spcAft>
              <a:buSzPts val="6000"/>
              <a:buNone/>
              <a:defRPr sz="6000" b="1"/>
            </a:lvl5pPr>
            <a:lvl6pPr lvl="5" algn="ctr">
              <a:lnSpc>
                <a:spcPct val="100000"/>
              </a:lnSpc>
              <a:spcBef>
                <a:spcPts val="0"/>
              </a:spcBef>
              <a:spcAft>
                <a:spcPts val="0"/>
              </a:spcAft>
              <a:buSzPts val="6000"/>
              <a:buNone/>
              <a:defRPr sz="6000" b="1"/>
            </a:lvl6pPr>
            <a:lvl7pPr lvl="6" algn="ctr">
              <a:lnSpc>
                <a:spcPct val="100000"/>
              </a:lnSpc>
              <a:spcBef>
                <a:spcPts val="0"/>
              </a:spcBef>
              <a:spcAft>
                <a:spcPts val="0"/>
              </a:spcAft>
              <a:buSzPts val="6000"/>
              <a:buNone/>
              <a:defRPr sz="6000" b="1"/>
            </a:lvl7pPr>
            <a:lvl8pPr lvl="7" algn="ctr">
              <a:lnSpc>
                <a:spcPct val="100000"/>
              </a:lnSpc>
              <a:spcBef>
                <a:spcPts val="0"/>
              </a:spcBef>
              <a:spcAft>
                <a:spcPts val="0"/>
              </a:spcAft>
              <a:buSzPts val="6000"/>
              <a:buNone/>
              <a:defRPr sz="6000" b="1"/>
            </a:lvl8pPr>
            <a:lvl9pPr lvl="8" algn="ctr">
              <a:lnSpc>
                <a:spcPct val="100000"/>
              </a:lnSpc>
              <a:spcBef>
                <a:spcPts val="0"/>
              </a:spcBef>
              <a:spcAft>
                <a:spcPts val="0"/>
              </a:spcAft>
              <a:buSzPts val="6000"/>
              <a:buNone/>
              <a:defRPr sz="6000" b="1"/>
            </a:lvl9pPr>
          </a:lstStyle>
          <a:p>
            <a:endParaRPr/>
          </a:p>
        </p:txBody>
      </p:sp>
      <p:sp>
        <p:nvSpPr>
          <p:cNvPr id="111" name="Google Shape;111;p13"/>
          <p:cNvSpPr txBox="1">
            <a:spLocks noGrp="1"/>
          </p:cNvSpPr>
          <p:nvPr>
            <p:ph type="subTitle" idx="1"/>
          </p:nvPr>
        </p:nvSpPr>
        <p:spPr>
          <a:xfrm>
            <a:off x="831625" y="3244000"/>
            <a:ext cx="4561200" cy="393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112" name="Google Shape;112;p13"/>
          <p:cNvCxnSpPr/>
          <p:nvPr/>
        </p:nvCxnSpPr>
        <p:spPr>
          <a:xfrm rot="10800000">
            <a:off x="-30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13" name="Google Shape;113;p13"/>
          <p:cNvCxnSpPr/>
          <p:nvPr/>
        </p:nvCxnSpPr>
        <p:spPr>
          <a:xfrm rot="10800000">
            <a:off x="-30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14" name="Google Shape;114;p13"/>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15" name="Google Shape;115;p13"/>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6"/>
        <p:cNvGrpSpPr/>
        <p:nvPr/>
      </p:nvGrpSpPr>
      <p:grpSpPr>
        <a:xfrm>
          <a:off x="0" y="0"/>
          <a:ext cx="0" cy="0"/>
          <a:chOff x="0" y="0"/>
          <a:chExt cx="0" cy="0"/>
        </a:xfrm>
      </p:grpSpPr>
      <p:sp>
        <p:nvSpPr>
          <p:cNvPr id="117" name="Google Shape;117;p14"/>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118" name="Google Shape;118;p1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19" name="Google Shape;119;p1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16">
    <p:spTree>
      <p:nvGrpSpPr>
        <p:cNvPr id="1" name="Shape 120"/>
        <p:cNvGrpSpPr/>
        <p:nvPr/>
      </p:nvGrpSpPr>
      <p:grpSpPr>
        <a:xfrm>
          <a:off x="0" y="0"/>
          <a:ext cx="0" cy="0"/>
          <a:chOff x="0" y="0"/>
          <a:chExt cx="0" cy="0"/>
        </a:xfrm>
      </p:grpSpPr>
      <p:cxnSp>
        <p:nvCxnSpPr>
          <p:cNvPr id="121" name="Google Shape;121;p1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22" name="Google Shape;122;p1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23" name="Google Shape;123;p15"/>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24" name="Google Shape;124;p1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25" name="Google Shape;125;p15"/>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26" name="Google Shape;126;p15"/>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127" name="Google Shape;127;p15"/>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8"/>
        <p:cNvGrpSpPr/>
        <p:nvPr/>
      </p:nvGrpSpPr>
      <p:grpSpPr>
        <a:xfrm>
          <a:off x="0" y="0"/>
          <a:ext cx="0" cy="0"/>
          <a:chOff x="0" y="0"/>
          <a:chExt cx="0" cy="0"/>
        </a:xfrm>
      </p:grpSpPr>
      <p:sp>
        <p:nvSpPr>
          <p:cNvPr id="129" name="Google Shape;129;p16"/>
          <p:cNvSpPr txBox="1">
            <a:spLocks noGrp="1"/>
          </p:cNvSpPr>
          <p:nvPr>
            <p:ph type="title"/>
          </p:nvPr>
        </p:nvSpPr>
        <p:spPr>
          <a:xfrm>
            <a:off x="713225" y="445025"/>
            <a:ext cx="56811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30" name="Google Shape;130;p16"/>
          <p:cNvSpPr txBox="1">
            <a:spLocks noGrp="1"/>
          </p:cNvSpPr>
          <p:nvPr>
            <p:ph type="subTitle" idx="1"/>
          </p:nvPr>
        </p:nvSpPr>
        <p:spPr>
          <a:xfrm>
            <a:off x="5038975" y="2551449"/>
            <a:ext cx="2486100" cy="501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SzPts val="2400"/>
              <a:buFont typeface="Vidaloka"/>
              <a:buNone/>
              <a:defRPr sz="2400" b="1">
                <a:latin typeface="Vidaloka"/>
                <a:ea typeface="Vidaloka"/>
                <a:cs typeface="Vidaloka"/>
                <a:sym typeface="Vidaloka"/>
              </a:defRPr>
            </a:lvl2pPr>
            <a:lvl3pPr lvl="2" algn="ctr">
              <a:lnSpc>
                <a:spcPct val="115000"/>
              </a:lnSpc>
              <a:spcBef>
                <a:spcPts val="0"/>
              </a:spcBef>
              <a:spcAft>
                <a:spcPts val="0"/>
              </a:spcAft>
              <a:buSzPts val="2400"/>
              <a:buFont typeface="Vidaloka"/>
              <a:buNone/>
              <a:defRPr sz="2400" b="1">
                <a:latin typeface="Vidaloka"/>
                <a:ea typeface="Vidaloka"/>
                <a:cs typeface="Vidaloka"/>
                <a:sym typeface="Vidaloka"/>
              </a:defRPr>
            </a:lvl3pPr>
            <a:lvl4pPr lvl="3" algn="ctr">
              <a:lnSpc>
                <a:spcPct val="115000"/>
              </a:lnSpc>
              <a:spcBef>
                <a:spcPts val="0"/>
              </a:spcBef>
              <a:spcAft>
                <a:spcPts val="0"/>
              </a:spcAft>
              <a:buSzPts val="2400"/>
              <a:buFont typeface="Vidaloka"/>
              <a:buNone/>
              <a:defRPr sz="2400" b="1">
                <a:latin typeface="Vidaloka"/>
                <a:ea typeface="Vidaloka"/>
                <a:cs typeface="Vidaloka"/>
                <a:sym typeface="Vidaloka"/>
              </a:defRPr>
            </a:lvl4pPr>
            <a:lvl5pPr lvl="4" algn="ctr">
              <a:lnSpc>
                <a:spcPct val="115000"/>
              </a:lnSpc>
              <a:spcBef>
                <a:spcPts val="0"/>
              </a:spcBef>
              <a:spcAft>
                <a:spcPts val="0"/>
              </a:spcAft>
              <a:buSzPts val="2400"/>
              <a:buFont typeface="Vidaloka"/>
              <a:buNone/>
              <a:defRPr sz="2400" b="1">
                <a:latin typeface="Vidaloka"/>
                <a:ea typeface="Vidaloka"/>
                <a:cs typeface="Vidaloka"/>
                <a:sym typeface="Vidaloka"/>
              </a:defRPr>
            </a:lvl5pPr>
            <a:lvl6pPr lvl="5" algn="ctr">
              <a:lnSpc>
                <a:spcPct val="115000"/>
              </a:lnSpc>
              <a:spcBef>
                <a:spcPts val="0"/>
              </a:spcBef>
              <a:spcAft>
                <a:spcPts val="0"/>
              </a:spcAft>
              <a:buSzPts val="2400"/>
              <a:buFont typeface="Vidaloka"/>
              <a:buNone/>
              <a:defRPr sz="2400" b="1">
                <a:latin typeface="Vidaloka"/>
                <a:ea typeface="Vidaloka"/>
                <a:cs typeface="Vidaloka"/>
                <a:sym typeface="Vidaloka"/>
              </a:defRPr>
            </a:lvl6pPr>
            <a:lvl7pPr lvl="6" algn="ctr">
              <a:lnSpc>
                <a:spcPct val="115000"/>
              </a:lnSpc>
              <a:spcBef>
                <a:spcPts val="0"/>
              </a:spcBef>
              <a:spcAft>
                <a:spcPts val="0"/>
              </a:spcAft>
              <a:buSzPts val="2400"/>
              <a:buFont typeface="Vidaloka"/>
              <a:buNone/>
              <a:defRPr sz="2400" b="1">
                <a:latin typeface="Vidaloka"/>
                <a:ea typeface="Vidaloka"/>
                <a:cs typeface="Vidaloka"/>
                <a:sym typeface="Vidaloka"/>
              </a:defRPr>
            </a:lvl7pPr>
            <a:lvl8pPr lvl="7" algn="ctr">
              <a:lnSpc>
                <a:spcPct val="115000"/>
              </a:lnSpc>
              <a:spcBef>
                <a:spcPts val="0"/>
              </a:spcBef>
              <a:spcAft>
                <a:spcPts val="0"/>
              </a:spcAft>
              <a:buSzPts val="2400"/>
              <a:buFont typeface="Vidaloka"/>
              <a:buNone/>
              <a:defRPr sz="2400" b="1">
                <a:latin typeface="Vidaloka"/>
                <a:ea typeface="Vidaloka"/>
                <a:cs typeface="Vidaloka"/>
                <a:sym typeface="Vidaloka"/>
              </a:defRPr>
            </a:lvl8pPr>
            <a:lvl9pPr lvl="8" algn="ctr">
              <a:lnSpc>
                <a:spcPct val="115000"/>
              </a:lnSpc>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131" name="Google Shape;131;p16"/>
          <p:cNvSpPr txBox="1">
            <a:spLocks noGrp="1"/>
          </p:cNvSpPr>
          <p:nvPr>
            <p:ph type="subTitle" idx="2"/>
          </p:nvPr>
        </p:nvSpPr>
        <p:spPr>
          <a:xfrm>
            <a:off x="5038975" y="2961200"/>
            <a:ext cx="24861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132" name="Google Shape;132;p16"/>
          <p:cNvSpPr txBox="1">
            <a:spLocks noGrp="1"/>
          </p:cNvSpPr>
          <p:nvPr>
            <p:ph type="subTitle" idx="3"/>
          </p:nvPr>
        </p:nvSpPr>
        <p:spPr>
          <a:xfrm>
            <a:off x="1693175" y="2551449"/>
            <a:ext cx="2486100" cy="501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SzPts val="2400"/>
              <a:buFont typeface="Vidaloka"/>
              <a:buNone/>
              <a:defRPr sz="2400" b="1">
                <a:latin typeface="Vidaloka"/>
                <a:ea typeface="Vidaloka"/>
                <a:cs typeface="Vidaloka"/>
                <a:sym typeface="Vidaloka"/>
              </a:defRPr>
            </a:lvl2pPr>
            <a:lvl3pPr lvl="2" algn="ctr">
              <a:lnSpc>
                <a:spcPct val="115000"/>
              </a:lnSpc>
              <a:spcBef>
                <a:spcPts val="0"/>
              </a:spcBef>
              <a:spcAft>
                <a:spcPts val="0"/>
              </a:spcAft>
              <a:buSzPts val="2400"/>
              <a:buFont typeface="Vidaloka"/>
              <a:buNone/>
              <a:defRPr sz="2400" b="1">
                <a:latin typeface="Vidaloka"/>
                <a:ea typeface="Vidaloka"/>
                <a:cs typeface="Vidaloka"/>
                <a:sym typeface="Vidaloka"/>
              </a:defRPr>
            </a:lvl3pPr>
            <a:lvl4pPr lvl="3" algn="ctr">
              <a:lnSpc>
                <a:spcPct val="115000"/>
              </a:lnSpc>
              <a:spcBef>
                <a:spcPts val="0"/>
              </a:spcBef>
              <a:spcAft>
                <a:spcPts val="0"/>
              </a:spcAft>
              <a:buSzPts val="2400"/>
              <a:buFont typeface="Vidaloka"/>
              <a:buNone/>
              <a:defRPr sz="2400" b="1">
                <a:latin typeface="Vidaloka"/>
                <a:ea typeface="Vidaloka"/>
                <a:cs typeface="Vidaloka"/>
                <a:sym typeface="Vidaloka"/>
              </a:defRPr>
            </a:lvl4pPr>
            <a:lvl5pPr lvl="4" algn="ctr">
              <a:lnSpc>
                <a:spcPct val="115000"/>
              </a:lnSpc>
              <a:spcBef>
                <a:spcPts val="0"/>
              </a:spcBef>
              <a:spcAft>
                <a:spcPts val="0"/>
              </a:spcAft>
              <a:buSzPts val="2400"/>
              <a:buFont typeface="Vidaloka"/>
              <a:buNone/>
              <a:defRPr sz="2400" b="1">
                <a:latin typeface="Vidaloka"/>
                <a:ea typeface="Vidaloka"/>
                <a:cs typeface="Vidaloka"/>
                <a:sym typeface="Vidaloka"/>
              </a:defRPr>
            </a:lvl5pPr>
            <a:lvl6pPr lvl="5" algn="ctr">
              <a:lnSpc>
                <a:spcPct val="115000"/>
              </a:lnSpc>
              <a:spcBef>
                <a:spcPts val="0"/>
              </a:spcBef>
              <a:spcAft>
                <a:spcPts val="0"/>
              </a:spcAft>
              <a:buSzPts val="2400"/>
              <a:buFont typeface="Vidaloka"/>
              <a:buNone/>
              <a:defRPr sz="2400" b="1">
                <a:latin typeface="Vidaloka"/>
                <a:ea typeface="Vidaloka"/>
                <a:cs typeface="Vidaloka"/>
                <a:sym typeface="Vidaloka"/>
              </a:defRPr>
            </a:lvl6pPr>
            <a:lvl7pPr lvl="6" algn="ctr">
              <a:lnSpc>
                <a:spcPct val="115000"/>
              </a:lnSpc>
              <a:spcBef>
                <a:spcPts val="0"/>
              </a:spcBef>
              <a:spcAft>
                <a:spcPts val="0"/>
              </a:spcAft>
              <a:buSzPts val="2400"/>
              <a:buFont typeface="Vidaloka"/>
              <a:buNone/>
              <a:defRPr sz="2400" b="1">
                <a:latin typeface="Vidaloka"/>
                <a:ea typeface="Vidaloka"/>
                <a:cs typeface="Vidaloka"/>
                <a:sym typeface="Vidaloka"/>
              </a:defRPr>
            </a:lvl7pPr>
            <a:lvl8pPr lvl="7" algn="ctr">
              <a:lnSpc>
                <a:spcPct val="115000"/>
              </a:lnSpc>
              <a:spcBef>
                <a:spcPts val="0"/>
              </a:spcBef>
              <a:spcAft>
                <a:spcPts val="0"/>
              </a:spcAft>
              <a:buSzPts val="2400"/>
              <a:buFont typeface="Vidaloka"/>
              <a:buNone/>
              <a:defRPr sz="2400" b="1">
                <a:latin typeface="Vidaloka"/>
                <a:ea typeface="Vidaloka"/>
                <a:cs typeface="Vidaloka"/>
                <a:sym typeface="Vidaloka"/>
              </a:defRPr>
            </a:lvl8pPr>
            <a:lvl9pPr lvl="8" algn="ctr">
              <a:lnSpc>
                <a:spcPct val="115000"/>
              </a:lnSpc>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133" name="Google Shape;133;p16"/>
          <p:cNvSpPr txBox="1">
            <a:spLocks noGrp="1"/>
          </p:cNvSpPr>
          <p:nvPr>
            <p:ph type="subTitle" idx="4"/>
          </p:nvPr>
        </p:nvSpPr>
        <p:spPr>
          <a:xfrm>
            <a:off x="1693175" y="2961200"/>
            <a:ext cx="24861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134" name="Google Shape;134;p1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35" name="Google Shape;135;p1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36" name="Google Shape;136;p16"/>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17">
    <p:spTree>
      <p:nvGrpSpPr>
        <p:cNvPr id="1" name="Shape 137"/>
        <p:cNvGrpSpPr/>
        <p:nvPr/>
      </p:nvGrpSpPr>
      <p:grpSpPr>
        <a:xfrm>
          <a:off x="0" y="0"/>
          <a:ext cx="0" cy="0"/>
          <a:chOff x="0" y="0"/>
          <a:chExt cx="0" cy="0"/>
        </a:xfrm>
      </p:grpSpPr>
      <p:sp>
        <p:nvSpPr>
          <p:cNvPr id="138" name="Google Shape;138;p17"/>
          <p:cNvSpPr txBox="1">
            <a:spLocks noGrp="1"/>
          </p:cNvSpPr>
          <p:nvPr>
            <p:ph type="title"/>
          </p:nvPr>
        </p:nvSpPr>
        <p:spPr>
          <a:xfrm>
            <a:off x="1877475" y="445025"/>
            <a:ext cx="5389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39" name="Google Shape;139;p17"/>
          <p:cNvSpPr txBox="1">
            <a:spLocks noGrp="1"/>
          </p:cNvSpPr>
          <p:nvPr>
            <p:ph type="subTitle" idx="1"/>
          </p:nvPr>
        </p:nvSpPr>
        <p:spPr>
          <a:xfrm>
            <a:off x="3226708" y="1405390"/>
            <a:ext cx="2486100" cy="4011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140" name="Google Shape;140;p17"/>
          <p:cNvSpPr txBox="1">
            <a:spLocks noGrp="1"/>
          </p:cNvSpPr>
          <p:nvPr>
            <p:ph type="subTitle" idx="2"/>
          </p:nvPr>
        </p:nvSpPr>
        <p:spPr>
          <a:xfrm>
            <a:off x="3226708" y="1806417"/>
            <a:ext cx="2486100" cy="6186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141" name="Google Shape;141;p17"/>
          <p:cNvSpPr txBox="1">
            <a:spLocks noGrp="1"/>
          </p:cNvSpPr>
          <p:nvPr>
            <p:ph type="subTitle" idx="3"/>
          </p:nvPr>
        </p:nvSpPr>
        <p:spPr>
          <a:xfrm>
            <a:off x="719108" y="1405390"/>
            <a:ext cx="2486100" cy="4011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142" name="Google Shape;142;p17"/>
          <p:cNvSpPr txBox="1">
            <a:spLocks noGrp="1"/>
          </p:cNvSpPr>
          <p:nvPr>
            <p:ph type="subTitle" idx="4"/>
          </p:nvPr>
        </p:nvSpPr>
        <p:spPr>
          <a:xfrm>
            <a:off x="719108" y="1806417"/>
            <a:ext cx="2486100" cy="6186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143" name="Google Shape;143;p17"/>
          <p:cNvSpPr txBox="1">
            <a:spLocks noGrp="1"/>
          </p:cNvSpPr>
          <p:nvPr>
            <p:ph type="subTitle" idx="5"/>
          </p:nvPr>
        </p:nvSpPr>
        <p:spPr>
          <a:xfrm>
            <a:off x="3226708" y="3171118"/>
            <a:ext cx="2486100" cy="461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144" name="Google Shape;144;p17"/>
          <p:cNvSpPr txBox="1">
            <a:spLocks noGrp="1"/>
          </p:cNvSpPr>
          <p:nvPr>
            <p:ph type="subTitle" idx="6"/>
          </p:nvPr>
        </p:nvSpPr>
        <p:spPr>
          <a:xfrm>
            <a:off x="3226708" y="3565487"/>
            <a:ext cx="2486100" cy="6186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145" name="Google Shape;145;p17"/>
          <p:cNvSpPr txBox="1">
            <a:spLocks noGrp="1"/>
          </p:cNvSpPr>
          <p:nvPr>
            <p:ph type="subTitle" idx="7"/>
          </p:nvPr>
        </p:nvSpPr>
        <p:spPr>
          <a:xfrm>
            <a:off x="719108" y="3171118"/>
            <a:ext cx="2486100" cy="461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146" name="Google Shape;146;p17"/>
          <p:cNvSpPr txBox="1">
            <a:spLocks noGrp="1"/>
          </p:cNvSpPr>
          <p:nvPr>
            <p:ph type="subTitle" idx="8"/>
          </p:nvPr>
        </p:nvSpPr>
        <p:spPr>
          <a:xfrm>
            <a:off x="719158" y="3565487"/>
            <a:ext cx="2486100" cy="6186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147" name="Google Shape;147;p1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48" name="Google Shape;148;p1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9"/>
        <p:cNvGrpSpPr/>
        <p:nvPr/>
      </p:nvGrpSpPr>
      <p:grpSpPr>
        <a:xfrm>
          <a:off x="0" y="0"/>
          <a:ext cx="0" cy="0"/>
          <a:chOff x="0" y="0"/>
          <a:chExt cx="0" cy="0"/>
        </a:xfrm>
      </p:grpSpPr>
      <p:sp>
        <p:nvSpPr>
          <p:cNvPr id="150" name="Google Shape;150;p18"/>
          <p:cNvSpPr txBox="1">
            <a:spLocks noGrp="1"/>
          </p:cNvSpPr>
          <p:nvPr>
            <p:ph type="body" idx="1"/>
          </p:nvPr>
        </p:nvSpPr>
        <p:spPr>
          <a:xfrm>
            <a:off x="713225" y="441927"/>
            <a:ext cx="3557100" cy="9777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SzPts val="1800"/>
              <a:buNone/>
              <a:defRPr sz="3000">
                <a:latin typeface="Vidaloka"/>
                <a:ea typeface="Vidaloka"/>
                <a:cs typeface="Vidaloka"/>
                <a:sym typeface="Vidaloka"/>
              </a:defRPr>
            </a:lvl1pPr>
          </a:lstStyle>
          <a:p>
            <a:endParaRPr/>
          </a:p>
        </p:txBody>
      </p:sp>
      <p:cxnSp>
        <p:nvCxnSpPr>
          <p:cNvPr id="151" name="Google Shape;151;p1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52" name="Google Shape;152;p1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53" name="Google Shape;153;p18"/>
          <p:cNvCxnSpPr/>
          <p:nvPr/>
        </p:nvCxnSpPr>
        <p:spPr>
          <a:xfrm rot="10800000" flipH="1">
            <a:off x="6144975" y="3103725"/>
            <a:ext cx="3118200" cy="22011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8">
    <p:spTree>
      <p:nvGrpSpPr>
        <p:cNvPr id="1" name="Shape 154"/>
        <p:cNvGrpSpPr/>
        <p:nvPr/>
      </p:nvGrpSpPr>
      <p:grpSpPr>
        <a:xfrm>
          <a:off x="0" y="0"/>
          <a:ext cx="0" cy="0"/>
          <a:chOff x="0" y="0"/>
          <a:chExt cx="0" cy="0"/>
        </a:xfrm>
      </p:grpSpPr>
      <p:cxnSp>
        <p:nvCxnSpPr>
          <p:cNvPr id="155" name="Google Shape;155;p19"/>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56" name="Google Shape;156;p19"/>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57" name="Google Shape;157;p1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58" name="Google Shape;158;p1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159" name="Google Shape;159;p19"/>
          <p:cNvSpPr txBox="1">
            <a:spLocks noGrp="1"/>
          </p:cNvSpPr>
          <p:nvPr>
            <p:ph type="body" idx="1"/>
          </p:nvPr>
        </p:nvSpPr>
        <p:spPr>
          <a:xfrm>
            <a:off x="5547900" y="3007750"/>
            <a:ext cx="2883000" cy="15954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marL="914400" lvl="1" indent="-317500" algn="l">
              <a:lnSpc>
                <a:spcPct val="100000"/>
              </a:lnSpc>
              <a:spcBef>
                <a:spcPts val="0"/>
              </a:spcBef>
              <a:spcAft>
                <a:spcPts val="0"/>
              </a:spcAft>
              <a:buSzPts val="1400"/>
              <a:buChar char="○"/>
              <a:defRPr sz="3000">
                <a:latin typeface="Vidaloka"/>
                <a:ea typeface="Vidaloka"/>
                <a:cs typeface="Vidaloka"/>
                <a:sym typeface="Vidaloka"/>
              </a:defRPr>
            </a:lvl2pPr>
            <a:lvl3pPr marL="1371600" lvl="2" indent="-317500" algn="l">
              <a:lnSpc>
                <a:spcPct val="100000"/>
              </a:lnSpc>
              <a:spcBef>
                <a:spcPts val="0"/>
              </a:spcBef>
              <a:spcAft>
                <a:spcPts val="0"/>
              </a:spcAft>
              <a:buSzPts val="1400"/>
              <a:buChar char="■"/>
              <a:defRPr sz="3000">
                <a:latin typeface="Vidaloka"/>
                <a:ea typeface="Vidaloka"/>
                <a:cs typeface="Vidaloka"/>
                <a:sym typeface="Vidaloka"/>
              </a:defRPr>
            </a:lvl3pPr>
            <a:lvl4pPr marL="1828800" lvl="3" indent="-317500" algn="l">
              <a:lnSpc>
                <a:spcPct val="100000"/>
              </a:lnSpc>
              <a:spcBef>
                <a:spcPts val="0"/>
              </a:spcBef>
              <a:spcAft>
                <a:spcPts val="0"/>
              </a:spcAft>
              <a:buSzPts val="1400"/>
              <a:buChar char="●"/>
              <a:defRPr sz="3000">
                <a:latin typeface="Vidaloka"/>
                <a:ea typeface="Vidaloka"/>
                <a:cs typeface="Vidaloka"/>
                <a:sym typeface="Vidaloka"/>
              </a:defRPr>
            </a:lvl4pPr>
            <a:lvl5pPr marL="2286000" lvl="4" indent="-317500" algn="l">
              <a:lnSpc>
                <a:spcPct val="100000"/>
              </a:lnSpc>
              <a:spcBef>
                <a:spcPts val="0"/>
              </a:spcBef>
              <a:spcAft>
                <a:spcPts val="0"/>
              </a:spcAft>
              <a:buSzPts val="1400"/>
              <a:buChar char="○"/>
              <a:defRPr sz="3000">
                <a:latin typeface="Vidaloka"/>
                <a:ea typeface="Vidaloka"/>
                <a:cs typeface="Vidaloka"/>
                <a:sym typeface="Vidaloka"/>
              </a:defRPr>
            </a:lvl5pPr>
            <a:lvl6pPr marL="2743200" lvl="5" indent="-317500" algn="l">
              <a:lnSpc>
                <a:spcPct val="100000"/>
              </a:lnSpc>
              <a:spcBef>
                <a:spcPts val="0"/>
              </a:spcBef>
              <a:spcAft>
                <a:spcPts val="0"/>
              </a:spcAft>
              <a:buSzPts val="1400"/>
              <a:buChar char="■"/>
              <a:defRPr sz="3000">
                <a:latin typeface="Vidaloka"/>
                <a:ea typeface="Vidaloka"/>
                <a:cs typeface="Vidaloka"/>
                <a:sym typeface="Vidaloka"/>
              </a:defRPr>
            </a:lvl6pPr>
            <a:lvl7pPr marL="3200400" lvl="6" indent="-317500" algn="l">
              <a:lnSpc>
                <a:spcPct val="100000"/>
              </a:lnSpc>
              <a:spcBef>
                <a:spcPts val="0"/>
              </a:spcBef>
              <a:spcAft>
                <a:spcPts val="0"/>
              </a:spcAft>
              <a:buSzPts val="1400"/>
              <a:buChar char="●"/>
              <a:defRPr sz="3000">
                <a:latin typeface="Vidaloka"/>
                <a:ea typeface="Vidaloka"/>
                <a:cs typeface="Vidaloka"/>
                <a:sym typeface="Vidaloka"/>
              </a:defRPr>
            </a:lvl7pPr>
            <a:lvl8pPr marL="3657600" lvl="7" indent="-317500" algn="l">
              <a:lnSpc>
                <a:spcPct val="100000"/>
              </a:lnSpc>
              <a:spcBef>
                <a:spcPts val="0"/>
              </a:spcBef>
              <a:spcAft>
                <a:spcPts val="0"/>
              </a:spcAft>
              <a:buSzPts val="1400"/>
              <a:buChar char="○"/>
              <a:defRPr sz="3000">
                <a:latin typeface="Vidaloka"/>
                <a:ea typeface="Vidaloka"/>
                <a:cs typeface="Vidaloka"/>
                <a:sym typeface="Vidaloka"/>
              </a:defRPr>
            </a:lvl8pPr>
            <a:lvl9pPr marL="4114800" lvl="8" indent="-317500" algn="l">
              <a:lnSpc>
                <a:spcPct val="100000"/>
              </a:lnSpc>
              <a:spcBef>
                <a:spcPts val="0"/>
              </a:spcBef>
              <a:spcAft>
                <a:spcPts val="0"/>
              </a:spcAft>
              <a:buSzPts val="1400"/>
              <a:buChar char="■"/>
              <a:defRPr sz="3000">
                <a:latin typeface="Vidaloka"/>
                <a:ea typeface="Vidaloka"/>
                <a:cs typeface="Vidaloka"/>
                <a:sym typeface="Vidaloka"/>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0"/>
        <p:cNvGrpSpPr/>
        <p:nvPr/>
      </p:nvGrpSpPr>
      <p:grpSpPr>
        <a:xfrm>
          <a:off x="0" y="0"/>
          <a:ext cx="0" cy="0"/>
          <a:chOff x="0" y="0"/>
          <a:chExt cx="0" cy="0"/>
        </a:xfrm>
      </p:grpSpPr>
      <p:sp>
        <p:nvSpPr>
          <p:cNvPr id="161" name="Google Shape;161;p20"/>
          <p:cNvSpPr txBox="1">
            <a:spLocks noGrp="1"/>
          </p:cNvSpPr>
          <p:nvPr>
            <p:ph type="title" hasCustomPrompt="1"/>
          </p:nvPr>
        </p:nvSpPr>
        <p:spPr>
          <a:xfrm>
            <a:off x="713225" y="1345363"/>
            <a:ext cx="7717500" cy="164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0"/>
              <a:buNone/>
              <a:defRPr sz="12000">
                <a:solidFill>
                  <a:schemeClr val="accent1"/>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62" name="Google Shape;162;p20"/>
          <p:cNvSpPr txBox="1">
            <a:spLocks noGrp="1"/>
          </p:cNvSpPr>
          <p:nvPr>
            <p:ph type="subTitle" idx="1"/>
          </p:nvPr>
        </p:nvSpPr>
        <p:spPr>
          <a:xfrm>
            <a:off x="1514325" y="3188648"/>
            <a:ext cx="6120300" cy="375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a:endParaRPr/>
          </a:p>
        </p:txBody>
      </p:sp>
      <p:cxnSp>
        <p:nvCxnSpPr>
          <p:cNvPr id="163" name="Google Shape;163;p2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64" name="Google Shape;164;p2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65" name="Google Shape;165;p20"/>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66" name="Google Shape;166;p20"/>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713225" y="445025"/>
            <a:ext cx="4711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7" name="Google Shape;17;p3"/>
          <p:cNvSpPr txBox="1">
            <a:spLocks noGrp="1"/>
          </p:cNvSpPr>
          <p:nvPr>
            <p:ph type="body" idx="1"/>
          </p:nvPr>
        </p:nvSpPr>
        <p:spPr>
          <a:xfrm>
            <a:off x="713250" y="1272925"/>
            <a:ext cx="7717500" cy="32958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0"/>
              </a:spcBef>
              <a:spcAft>
                <a:spcPts val="0"/>
              </a:spcAft>
              <a:buClr>
                <a:schemeClr val="dk1"/>
              </a:buClr>
              <a:buSzPts val="1800"/>
              <a:buFont typeface="Lato"/>
              <a:buChar char="●"/>
              <a:defRPr sz="1100"/>
            </a:lvl1pPr>
            <a:lvl2pPr marL="914400" lvl="1" indent="-317500" algn="l">
              <a:lnSpc>
                <a:spcPct val="115000"/>
              </a:lnSpc>
              <a:spcBef>
                <a:spcPts val="0"/>
              </a:spcBef>
              <a:spcAft>
                <a:spcPts val="0"/>
              </a:spcAft>
              <a:buClr>
                <a:schemeClr val="dk1"/>
              </a:buClr>
              <a:buSzPts val="1400"/>
              <a:buFont typeface="Lato"/>
              <a:buChar char="○"/>
              <a:defRPr/>
            </a:lvl2pPr>
            <a:lvl3pPr marL="1371600" lvl="2" indent="-317500" algn="l">
              <a:lnSpc>
                <a:spcPct val="115000"/>
              </a:lnSpc>
              <a:spcBef>
                <a:spcPts val="0"/>
              </a:spcBef>
              <a:spcAft>
                <a:spcPts val="0"/>
              </a:spcAft>
              <a:buClr>
                <a:schemeClr val="dk1"/>
              </a:buClr>
              <a:buSzPts val="1400"/>
              <a:buFont typeface="Lato"/>
              <a:buChar char="■"/>
              <a:defRPr/>
            </a:lvl3pPr>
            <a:lvl4pPr marL="1828800" lvl="3" indent="-317500" algn="l">
              <a:lnSpc>
                <a:spcPct val="115000"/>
              </a:lnSpc>
              <a:spcBef>
                <a:spcPts val="0"/>
              </a:spcBef>
              <a:spcAft>
                <a:spcPts val="0"/>
              </a:spcAft>
              <a:buClr>
                <a:schemeClr val="dk1"/>
              </a:buClr>
              <a:buSzPts val="1400"/>
              <a:buFont typeface="Lato"/>
              <a:buChar char="●"/>
              <a:defRPr/>
            </a:lvl4pPr>
            <a:lvl5pPr marL="2286000" lvl="4" indent="-317500" algn="l">
              <a:lnSpc>
                <a:spcPct val="115000"/>
              </a:lnSpc>
              <a:spcBef>
                <a:spcPts val="0"/>
              </a:spcBef>
              <a:spcAft>
                <a:spcPts val="0"/>
              </a:spcAft>
              <a:buClr>
                <a:schemeClr val="dk1"/>
              </a:buClr>
              <a:buSzPts val="1400"/>
              <a:buFont typeface="Lato"/>
              <a:buChar char="○"/>
              <a:defRPr/>
            </a:lvl5pPr>
            <a:lvl6pPr marL="2743200" lvl="5" indent="-317500" algn="l">
              <a:lnSpc>
                <a:spcPct val="115000"/>
              </a:lnSpc>
              <a:spcBef>
                <a:spcPts val="0"/>
              </a:spcBef>
              <a:spcAft>
                <a:spcPts val="0"/>
              </a:spcAft>
              <a:buClr>
                <a:schemeClr val="dk1"/>
              </a:buClr>
              <a:buSzPts val="1400"/>
              <a:buFont typeface="Lato"/>
              <a:buChar char="■"/>
              <a:defRPr/>
            </a:lvl6pPr>
            <a:lvl7pPr marL="3200400" lvl="6" indent="-317500" algn="l">
              <a:lnSpc>
                <a:spcPct val="115000"/>
              </a:lnSpc>
              <a:spcBef>
                <a:spcPts val="0"/>
              </a:spcBef>
              <a:spcAft>
                <a:spcPts val="0"/>
              </a:spcAft>
              <a:buClr>
                <a:schemeClr val="dk1"/>
              </a:buClr>
              <a:buSzPts val="1400"/>
              <a:buFont typeface="Lato"/>
              <a:buChar char="●"/>
              <a:defRPr/>
            </a:lvl7pPr>
            <a:lvl8pPr marL="3657600" lvl="7" indent="-317500" algn="l">
              <a:lnSpc>
                <a:spcPct val="115000"/>
              </a:lnSpc>
              <a:spcBef>
                <a:spcPts val="0"/>
              </a:spcBef>
              <a:spcAft>
                <a:spcPts val="0"/>
              </a:spcAft>
              <a:buClr>
                <a:schemeClr val="dk1"/>
              </a:buClr>
              <a:buSzPts val="1400"/>
              <a:buFont typeface="Lato"/>
              <a:buChar char="○"/>
              <a:defRPr/>
            </a:lvl8pPr>
            <a:lvl9pPr marL="4114800" lvl="8" indent="-317500" algn="l">
              <a:lnSpc>
                <a:spcPct val="115000"/>
              </a:lnSpc>
              <a:spcBef>
                <a:spcPts val="0"/>
              </a:spcBef>
              <a:spcAft>
                <a:spcPts val="0"/>
              </a:spcAft>
              <a:buClr>
                <a:schemeClr val="dk1"/>
              </a:buClr>
              <a:buSzPts val="1400"/>
              <a:buFont typeface="Lato"/>
              <a:buChar char="■"/>
              <a:defRPr/>
            </a:lvl9pPr>
          </a:lstStyle>
          <a:p>
            <a:endParaRPr/>
          </a:p>
        </p:txBody>
      </p:sp>
      <p:cxnSp>
        <p:nvCxnSpPr>
          <p:cNvPr id="18" name="Google Shape;18;p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9" name="Google Shape;19;p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0" name="Google Shape;20;p3"/>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1">
  <p:cSld name="CUSTOM_19">
    <p:spTree>
      <p:nvGrpSpPr>
        <p:cNvPr id="1" name="Shape 167"/>
        <p:cNvGrpSpPr/>
        <p:nvPr/>
      </p:nvGrpSpPr>
      <p:grpSpPr>
        <a:xfrm>
          <a:off x="0" y="0"/>
          <a:ext cx="0" cy="0"/>
          <a:chOff x="0" y="0"/>
          <a:chExt cx="0" cy="0"/>
        </a:xfrm>
      </p:grpSpPr>
      <p:sp>
        <p:nvSpPr>
          <p:cNvPr id="168" name="Google Shape;168;p21"/>
          <p:cNvSpPr txBox="1">
            <a:spLocks noGrp="1"/>
          </p:cNvSpPr>
          <p:nvPr>
            <p:ph type="title"/>
          </p:nvPr>
        </p:nvSpPr>
        <p:spPr>
          <a:xfrm>
            <a:off x="713225" y="1345375"/>
            <a:ext cx="6120300" cy="1644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0"/>
              <a:buNone/>
              <a:defRPr sz="12000">
                <a:solidFill>
                  <a:schemeClr val="accent1"/>
                </a:solidFill>
              </a:defRPr>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endParaRPr/>
          </a:p>
        </p:txBody>
      </p:sp>
      <p:sp>
        <p:nvSpPr>
          <p:cNvPr id="169" name="Google Shape;169;p21"/>
          <p:cNvSpPr txBox="1">
            <a:spLocks noGrp="1"/>
          </p:cNvSpPr>
          <p:nvPr>
            <p:ph type="subTitle" idx="1"/>
          </p:nvPr>
        </p:nvSpPr>
        <p:spPr>
          <a:xfrm>
            <a:off x="713225" y="3188648"/>
            <a:ext cx="6120300" cy="3750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600"/>
              <a:buNone/>
              <a:defRPr sz="1600"/>
            </a:lvl1pPr>
            <a:lvl2pPr lvl="1" algn="l">
              <a:lnSpc>
                <a:spcPct val="115000"/>
              </a:lnSpc>
              <a:spcBef>
                <a:spcPts val="0"/>
              </a:spcBef>
              <a:spcAft>
                <a:spcPts val="0"/>
              </a:spcAft>
              <a:buSzPts val="1600"/>
              <a:buNone/>
              <a:defRPr sz="1600"/>
            </a:lvl2pPr>
            <a:lvl3pPr lvl="2" algn="l">
              <a:lnSpc>
                <a:spcPct val="115000"/>
              </a:lnSpc>
              <a:spcBef>
                <a:spcPts val="0"/>
              </a:spcBef>
              <a:spcAft>
                <a:spcPts val="0"/>
              </a:spcAft>
              <a:buSzPts val="1600"/>
              <a:buNone/>
              <a:defRPr sz="1600"/>
            </a:lvl3pPr>
            <a:lvl4pPr lvl="3" algn="l">
              <a:lnSpc>
                <a:spcPct val="115000"/>
              </a:lnSpc>
              <a:spcBef>
                <a:spcPts val="0"/>
              </a:spcBef>
              <a:spcAft>
                <a:spcPts val="0"/>
              </a:spcAft>
              <a:buSzPts val="1600"/>
              <a:buNone/>
              <a:defRPr sz="1600"/>
            </a:lvl4pPr>
            <a:lvl5pPr lvl="4" algn="l">
              <a:lnSpc>
                <a:spcPct val="115000"/>
              </a:lnSpc>
              <a:spcBef>
                <a:spcPts val="0"/>
              </a:spcBef>
              <a:spcAft>
                <a:spcPts val="0"/>
              </a:spcAft>
              <a:buSzPts val="1600"/>
              <a:buNone/>
              <a:defRPr sz="1600"/>
            </a:lvl5pPr>
            <a:lvl6pPr lvl="5" algn="l">
              <a:lnSpc>
                <a:spcPct val="115000"/>
              </a:lnSpc>
              <a:spcBef>
                <a:spcPts val="0"/>
              </a:spcBef>
              <a:spcAft>
                <a:spcPts val="0"/>
              </a:spcAft>
              <a:buSzPts val="1600"/>
              <a:buNone/>
              <a:defRPr sz="1600"/>
            </a:lvl6pPr>
            <a:lvl7pPr lvl="6" algn="l">
              <a:lnSpc>
                <a:spcPct val="115000"/>
              </a:lnSpc>
              <a:spcBef>
                <a:spcPts val="0"/>
              </a:spcBef>
              <a:spcAft>
                <a:spcPts val="0"/>
              </a:spcAft>
              <a:buSzPts val="1600"/>
              <a:buNone/>
              <a:defRPr sz="1600"/>
            </a:lvl7pPr>
            <a:lvl8pPr lvl="7" algn="l">
              <a:lnSpc>
                <a:spcPct val="115000"/>
              </a:lnSpc>
              <a:spcBef>
                <a:spcPts val="0"/>
              </a:spcBef>
              <a:spcAft>
                <a:spcPts val="0"/>
              </a:spcAft>
              <a:buSzPts val="1600"/>
              <a:buNone/>
              <a:defRPr sz="1600"/>
            </a:lvl8pPr>
            <a:lvl9pPr lvl="8" algn="l">
              <a:lnSpc>
                <a:spcPct val="115000"/>
              </a:lnSpc>
              <a:spcBef>
                <a:spcPts val="0"/>
              </a:spcBef>
              <a:spcAft>
                <a:spcPts val="0"/>
              </a:spcAft>
              <a:buSzPts val="1600"/>
              <a:buNone/>
              <a:defRPr sz="1600"/>
            </a:lvl9pPr>
          </a:lstStyle>
          <a:p>
            <a:endParaRPr/>
          </a:p>
        </p:txBody>
      </p:sp>
      <p:cxnSp>
        <p:nvCxnSpPr>
          <p:cNvPr id="170" name="Google Shape;170;p2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71" name="Google Shape;171;p2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72" name="Google Shape;172;p2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73" name="Google Shape;173;p21"/>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74"/>
        <p:cNvGrpSpPr/>
        <p:nvPr/>
      </p:nvGrpSpPr>
      <p:grpSpPr>
        <a:xfrm>
          <a:off x="0" y="0"/>
          <a:ext cx="0" cy="0"/>
          <a:chOff x="0" y="0"/>
          <a:chExt cx="0" cy="0"/>
        </a:xfrm>
      </p:grpSpPr>
      <p:sp>
        <p:nvSpPr>
          <p:cNvPr id="175" name="Google Shape;175;p22"/>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176" name="Google Shape;176;p2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77" name="Google Shape;177;p2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78" name="Google Shape;178;p22"/>
          <p:cNvCxnSpPr/>
          <p:nvPr/>
        </p:nvCxnSpPr>
        <p:spPr>
          <a:xfrm>
            <a:off x="7207350" y="-153175"/>
            <a:ext cx="2120400" cy="12738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2">
  <p:cSld name="SECTION_HEADER_1">
    <p:spTree>
      <p:nvGrpSpPr>
        <p:cNvPr id="1" name="Shape 179"/>
        <p:cNvGrpSpPr/>
        <p:nvPr/>
      </p:nvGrpSpPr>
      <p:grpSpPr>
        <a:xfrm>
          <a:off x="0" y="0"/>
          <a:ext cx="0" cy="0"/>
          <a:chOff x="0" y="0"/>
          <a:chExt cx="0" cy="0"/>
        </a:xfrm>
      </p:grpSpPr>
      <p:sp>
        <p:nvSpPr>
          <p:cNvPr id="180" name="Google Shape;180;p23"/>
          <p:cNvSpPr txBox="1">
            <a:spLocks noGrp="1"/>
          </p:cNvSpPr>
          <p:nvPr>
            <p:ph type="title"/>
          </p:nvPr>
        </p:nvSpPr>
        <p:spPr>
          <a:xfrm>
            <a:off x="4956100" y="2467375"/>
            <a:ext cx="2475300" cy="64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35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81" name="Google Shape;181;p23"/>
          <p:cNvSpPr txBox="1">
            <a:spLocks noGrp="1"/>
          </p:cNvSpPr>
          <p:nvPr>
            <p:ph type="title" idx="2"/>
          </p:nvPr>
        </p:nvSpPr>
        <p:spPr>
          <a:xfrm>
            <a:off x="4956100" y="1402325"/>
            <a:ext cx="1650900" cy="978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7000">
                <a:solidFill>
                  <a:schemeClr val="accent1"/>
                </a:solidFill>
              </a:defRPr>
            </a:lvl1pPr>
            <a:lvl2pPr lvl="1" algn="l">
              <a:lnSpc>
                <a:spcPct val="100000"/>
              </a:lnSpc>
              <a:spcBef>
                <a:spcPts val="0"/>
              </a:spcBef>
              <a:spcAft>
                <a:spcPts val="0"/>
              </a:spcAft>
              <a:buSzPts val="6000"/>
              <a:buNone/>
              <a:defRPr sz="6000" b="1"/>
            </a:lvl2pPr>
            <a:lvl3pPr lvl="2" algn="l">
              <a:lnSpc>
                <a:spcPct val="100000"/>
              </a:lnSpc>
              <a:spcBef>
                <a:spcPts val="0"/>
              </a:spcBef>
              <a:spcAft>
                <a:spcPts val="0"/>
              </a:spcAft>
              <a:buSzPts val="6000"/>
              <a:buNone/>
              <a:defRPr sz="6000" b="1"/>
            </a:lvl3pPr>
            <a:lvl4pPr lvl="3" algn="l">
              <a:lnSpc>
                <a:spcPct val="100000"/>
              </a:lnSpc>
              <a:spcBef>
                <a:spcPts val="0"/>
              </a:spcBef>
              <a:spcAft>
                <a:spcPts val="0"/>
              </a:spcAft>
              <a:buSzPts val="6000"/>
              <a:buNone/>
              <a:defRPr sz="6000" b="1"/>
            </a:lvl4pPr>
            <a:lvl5pPr lvl="4" algn="l">
              <a:lnSpc>
                <a:spcPct val="100000"/>
              </a:lnSpc>
              <a:spcBef>
                <a:spcPts val="0"/>
              </a:spcBef>
              <a:spcAft>
                <a:spcPts val="0"/>
              </a:spcAft>
              <a:buSzPts val="6000"/>
              <a:buNone/>
              <a:defRPr sz="6000" b="1"/>
            </a:lvl5pPr>
            <a:lvl6pPr lvl="5" algn="l">
              <a:lnSpc>
                <a:spcPct val="100000"/>
              </a:lnSpc>
              <a:spcBef>
                <a:spcPts val="0"/>
              </a:spcBef>
              <a:spcAft>
                <a:spcPts val="0"/>
              </a:spcAft>
              <a:buSzPts val="6000"/>
              <a:buNone/>
              <a:defRPr sz="6000" b="1"/>
            </a:lvl6pPr>
            <a:lvl7pPr lvl="6" algn="l">
              <a:lnSpc>
                <a:spcPct val="100000"/>
              </a:lnSpc>
              <a:spcBef>
                <a:spcPts val="0"/>
              </a:spcBef>
              <a:spcAft>
                <a:spcPts val="0"/>
              </a:spcAft>
              <a:buSzPts val="6000"/>
              <a:buNone/>
              <a:defRPr sz="6000" b="1"/>
            </a:lvl7pPr>
            <a:lvl8pPr lvl="7" algn="l">
              <a:lnSpc>
                <a:spcPct val="100000"/>
              </a:lnSpc>
              <a:spcBef>
                <a:spcPts val="0"/>
              </a:spcBef>
              <a:spcAft>
                <a:spcPts val="0"/>
              </a:spcAft>
              <a:buSzPts val="6000"/>
              <a:buNone/>
              <a:defRPr sz="6000" b="1"/>
            </a:lvl8pPr>
            <a:lvl9pPr lvl="8" algn="l">
              <a:lnSpc>
                <a:spcPct val="100000"/>
              </a:lnSpc>
              <a:spcBef>
                <a:spcPts val="0"/>
              </a:spcBef>
              <a:spcAft>
                <a:spcPts val="0"/>
              </a:spcAft>
              <a:buSzPts val="6000"/>
              <a:buNone/>
              <a:defRPr sz="6000" b="1"/>
            </a:lvl9pPr>
          </a:lstStyle>
          <a:p>
            <a:endParaRPr/>
          </a:p>
        </p:txBody>
      </p:sp>
      <p:sp>
        <p:nvSpPr>
          <p:cNvPr id="182" name="Google Shape;182;p23"/>
          <p:cNvSpPr txBox="1">
            <a:spLocks noGrp="1"/>
          </p:cNvSpPr>
          <p:nvPr>
            <p:ph type="subTitle" idx="1"/>
          </p:nvPr>
        </p:nvSpPr>
        <p:spPr>
          <a:xfrm>
            <a:off x="4956100" y="3116275"/>
            <a:ext cx="2475300" cy="624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cxnSp>
        <p:nvCxnSpPr>
          <p:cNvPr id="183" name="Google Shape;183;p2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84" name="Google Shape;184;p2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85" name="Google Shape;185;p23"/>
          <p:cNvCxnSpPr/>
          <p:nvPr/>
        </p:nvCxnSpPr>
        <p:spPr>
          <a:xfrm>
            <a:off x="-209600" y="2402450"/>
            <a:ext cx="3144300" cy="27897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3">
  <p:cSld name="CUSTOM_20">
    <p:spTree>
      <p:nvGrpSpPr>
        <p:cNvPr id="1" name="Shape 186"/>
        <p:cNvGrpSpPr/>
        <p:nvPr/>
      </p:nvGrpSpPr>
      <p:grpSpPr>
        <a:xfrm>
          <a:off x="0" y="0"/>
          <a:ext cx="0" cy="0"/>
          <a:chOff x="0" y="0"/>
          <a:chExt cx="0" cy="0"/>
        </a:xfrm>
      </p:grpSpPr>
      <p:sp>
        <p:nvSpPr>
          <p:cNvPr id="187" name="Google Shape;187;p24"/>
          <p:cNvSpPr txBox="1">
            <a:spLocks noGrp="1"/>
          </p:cNvSpPr>
          <p:nvPr>
            <p:ph type="title"/>
          </p:nvPr>
        </p:nvSpPr>
        <p:spPr>
          <a:xfrm>
            <a:off x="4373850" y="944250"/>
            <a:ext cx="2475300" cy="64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35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88" name="Google Shape;188;p24"/>
          <p:cNvSpPr txBox="1">
            <a:spLocks noGrp="1"/>
          </p:cNvSpPr>
          <p:nvPr>
            <p:ph type="title" idx="2"/>
          </p:nvPr>
        </p:nvSpPr>
        <p:spPr>
          <a:xfrm>
            <a:off x="2294850" y="1096650"/>
            <a:ext cx="1650900" cy="978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6000"/>
              <a:buNone/>
              <a:defRPr sz="7000">
                <a:solidFill>
                  <a:schemeClr val="accent1"/>
                </a:solidFill>
              </a:defRPr>
            </a:lvl1pPr>
            <a:lvl2pPr lvl="1" algn="l">
              <a:lnSpc>
                <a:spcPct val="100000"/>
              </a:lnSpc>
              <a:spcBef>
                <a:spcPts val="0"/>
              </a:spcBef>
              <a:spcAft>
                <a:spcPts val="0"/>
              </a:spcAft>
              <a:buSzPts val="6000"/>
              <a:buNone/>
              <a:defRPr sz="6000" b="1"/>
            </a:lvl2pPr>
            <a:lvl3pPr lvl="2" algn="l">
              <a:lnSpc>
                <a:spcPct val="100000"/>
              </a:lnSpc>
              <a:spcBef>
                <a:spcPts val="0"/>
              </a:spcBef>
              <a:spcAft>
                <a:spcPts val="0"/>
              </a:spcAft>
              <a:buSzPts val="6000"/>
              <a:buNone/>
              <a:defRPr sz="6000" b="1"/>
            </a:lvl3pPr>
            <a:lvl4pPr lvl="3" algn="l">
              <a:lnSpc>
                <a:spcPct val="100000"/>
              </a:lnSpc>
              <a:spcBef>
                <a:spcPts val="0"/>
              </a:spcBef>
              <a:spcAft>
                <a:spcPts val="0"/>
              </a:spcAft>
              <a:buSzPts val="6000"/>
              <a:buNone/>
              <a:defRPr sz="6000" b="1"/>
            </a:lvl4pPr>
            <a:lvl5pPr lvl="4" algn="l">
              <a:lnSpc>
                <a:spcPct val="100000"/>
              </a:lnSpc>
              <a:spcBef>
                <a:spcPts val="0"/>
              </a:spcBef>
              <a:spcAft>
                <a:spcPts val="0"/>
              </a:spcAft>
              <a:buSzPts val="6000"/>
              <a:buNone/>
              <a:defRPr sz="6000" b="1"/>
            </a:lvl5pPr>
            <a:lvl6pPr lvl="5" algn="l">
              <a:lnSpc>
                <a:spcPct val="100000"/>
              </a:lnSpc>
              <a:spcBef>
                <a:spcPts val="0"/>
              </a:spcBef>
              <a:spcAft>
                <a:spcPts val="0"/>
              </a:spcAft>
              <a:buSzPts val="6000"/>
              <a:buNone/>
              <a:defRPr sz="6000" b="1"/>
            </a:lvl6pPr>
            <a:lvl7pPr lvl="6" algn="l">
              <a:lnSpc>
                <a:spcPct val="100000"/>
              </a:lnSpc>
              <a:spcBef>
                <a:spcPts val="0"/>
              </a:spcBef>
              <a:spcAft>
                <a:spcPts val="0"/>
              </a:spcAft>
              <a:buSzPts val="6000"/>
              <a:buNone/>
              <a:defRPr sz="6000" b="1"/>
            </a:lvl7pPr>
            <a:lvl8pPr lvl="7" algn="l">
              <a:lnSpc>
                <a:spcPct val="100000"/>
              </a:lnSpc>
              <a:spcBef>
                <a:spcPts val="0"/>
              </a:spcBef>
              <a:spcAft>
                <a:spcPts val="0"/>
              </a:spcAft>
              <a:buSzPts val="6000"/>
              <a:buNone/>
              <a:defRPr sz="6000" b="1"/>
            </a:lvl8pPr>
            <a:lvl9pPr lvl="8" algn="l">
              <a:lnSpc>
                <a:spcPct val="100000"/>
              </a:lnSpc>
              <a:spcBef>
                <a:spcPts val="0"/>
              </a:spcBef>
              <a:spcAft>
                <a:spcPts val="0"/>
              </a:spcAft>
              <a:buSzPts val="6000"/>
              <a:buNone/>
              <a:defRPr sz="6000" b="1"/>
            </a:lvl9pPr>
          </a:lstStyle>
          <a:p>
            <a:endParaRPr/>
          </a:p>
        </p:txBody>
      </p:sp>
      <p:sp>
        <p:nvSpPr>
          <p:cNvPr id="189" name="Google Shape;189;p24"/>
          <p:cNvSpPr txBox="1">
            <a:spLocks noGrp="1"/>
          </p:cNvSpPr>
          <p:nvPr>
            <p:ph type="subTitle" idx="1"/>
          </p:nvPr>
        </p:nvSpPr>
        <p:spPr>
          <a:xfrm>
            <a:off x="4373850" y="1593150"/>
            <a:ext cx="2475300" cy="624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sz="14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cxnSp>
        <p:nvCxnSpPr>
          <p:cNvPr id="190" name="Google Shape;190;p2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91" name="Google Shape;191;p2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92" name="Google Shape;192;p2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93" name="Google Shape;193;p2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94" name="Google Shape;194;p2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95" name="Google Shape;195;p24"/>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3">
  <p:cSld name="CUSTOM_3_1">
    <p:spTree>
      <p:nvGrpSpPr>
        <p:cNvPr id="1" name="Shape 196"/>
        <p:cNvGrpSpPr/>
        <p:nvPr/>
      </p:nvGrpSpPr>
      <p:grpSpPr>
        <a:xfrm>
          <a:off x="0" y="0"/>
          <a:ext cx="0" cy="0"/>
          <a:chOff x="0" y="0"/>
          <a:chExt cx="0" cy="0"/>
        </a:xfrm>
      </p:grpSpPr>
      <p:sp>
        <p:nvSpPr>
          <p:cNvPr id="197" name="Google Shape;197;p25"/>
          <p:cNvSpPr txBox="1">
            <a:spLocks noGrp="1"/>
          </p:cNvSpPr>
          <p:nvPr>
            <p:ph type="title"/>
          </p:nvPr>
        </p:nvSpPr>
        <p:spPr>
          <a:xfrm>
            <a:off x="1043725" y="922567"/>
            <a:ext cx="3123000" cy="225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3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98" name="Google Shape;198;p25"/>
          <p:cNvSpPr txBox="1">
            <a:spLocks noGrp="1"/>
          </p:cNvSpPr>
          <p:nvPr>
            <p:ph type="subTitle" idx="1"/>
          </p:nvPr>
        </p:nvSpPr>
        <p:spPr>
          <a:xfrm>
            <a:off x="1043725" y="3360938"/>
            <a:ext cx="3013500" cy="780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a:endParaRPr/>
          </a:p>
        </p:txBody>
      </p:sp>
      <p:cxnSp>
        <p:nvCxnSpPr>
          <p:cNvPr id="199" name="Google Shape;199;p2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00" name="Google Shape;200;p2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01" name="Google Shape;201;p25"/>
          <p:cNvCxnSpPr/>
          <p:nvPr/>
        </p:nvCxnSpPr>
        <p:spPr>
          <a:xfrm>
            <a:off x="5322650" y="-80625"/>
            <a:ext cx="4005000" cy="20073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4">
  <p:cSld name="CUSTOM_21">
    <p:spTree>
      <p:nvGrpSpPr>
        <p:cNvPr id="1" name="Shape 202"/>
        <p:cNvGrpSpPr/>
        <p:nvPr/>
      </p:nvGrpSpPr>
      <p:grpSpPr>
        <a:xfrm>
          <a:off x="0" y="0"/>
          <a:ext cx="0" cy="0"/>
          <a:chOff x="0" y="0"/>
          <a:chExt cx="0" cy="0"/>
        </a:xfrm>
      </p:grpSpPr>
      <p:sp>
        <p:nvSpPr>
          <p:cNvPr id="203" name="Google Shape;203;p26"/>
          <p:cNvSpPr txBox="1">
            <a:spLocks noGrp="1"/>
          </p:cNvSpPr>
          <p:nvPr>
            <p:ph type="title"/>
          </p:nvPr>
        </p:nvSpPr>
        <p:spPr>
          <a:xfrm>
            <a:off x="5310925" y="962565"/>
            <a:ext cx="3123000" cy="225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3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04" name="Google Shape;204;p26"/>
          <p:cNvSpPr txBox="1">
            <a:spLocks noGrp="1"/>
          </p:cNvSpPr>
          <p:nvPr>
            <p:ph type="subTitle" idx="1"/>
          </p:nvPr>
        </p:nvSpPr>
        <p:spPr>
          <a:xfrm>
            <a:off x="5310925" y="3400935"/>
            <a:ext cx="3013500" cy="780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a:solidFill>
                  <a:schemeClr val="dk1"/>
                </a:solidFill>
              </a:defRPr>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a:endParaRPr/>
          </a:p>
        </p:txBody>
      </p:sp>
      <p:cxnSp>
        <p:nvCxnSpPr>
          <p:cNvPr id="205" name="Google Shape;205;p2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06" name="Google Shape;206;p2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07" name="Google Shape;207;p2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08" name="Google Shape;208;p2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09" name="Google Shape;209;p2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10" name="Google Shape;210;p2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11"/>
        <p:cNvGrpSpPr/>
        <p:nvPr/>
      </p:nvGrpSpPr>
      <p:grpSpPr>
        <a:xfrm>
          <a:off x="0" y="0"/>
          <a:ext cx="0" cy="0"/>
          <a:chOff x="0" y="0"/>
          <a:chExt cx="0" cy="0"/>
        </a:xfrm>
      </p:grpSpPr>
      <p:sp>
        <p:nvSpPr>
          <p:cNvPr id="212" name="Google Shape;212;p27"/>
          <p:cNvSpPr txBox="1">
            <a:spLocks noGrp="1"/>
          </p:cNvSpPr>
          <p:nvPr>
            <p:ph type="subTitle" idx="1"/>
          </p:nvPr>
        </p:nvSpPr>
        <p:spPr>
          <a:xfrm>
            <a:off x="3509000" y="25320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13" name="Google Shape;213;p27"/>
          <p:cNvSpPr txBox="1">
            <a:spLocks noGrp="1"/>
          </p:cNvSpPr>
          <p:nvPr>
            <p:ph type="subTitle" idx="2"/>
          </p:nvPr>
        </p:nvSpPr>
        <p:spPr>
          <a:xfrm>
            <a:off x="3509025" y="2948247"/>
            <a:ext cx="2126100" cy="81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14" name="Google Shape;214;p27"/>
          <p:cNvSpPr txBox="1">
            <a:spLocks noGrp="1"/>
          </p:cNvSpPr>
          <p:nvPr>
            <p:ph type="subTitle" idx="3"/>
          </p:nvPr>
        </p:nvSpPr>
        <p:spPr>
          <a:xfrm>
            <a:off x="953025" y="25320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15" name="Google Shape;215;p27"/>
          <p:cNvSpPr txBox="1">
            <a:spLocks noGrp="1"/>
          </p:cNvSpPr>
          <p:nvPr>
            <p:ph type="subTitle" idx="4"/>
          </p:nvPr>
        </p:nvSpPr>
        <p:spPr>
          <a:xfrm>
            <a:off x="953125" y="2948247"/>
            <a:ext cx="2126100" cy="81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16" name="Google Shape;216;p27"/>
          <p:cNvSpPr txBox="1">
            <a:spLocks noGrp="1"/>
          </p:cNvSpPr>
          <p:nvPr>
            <p:ph type="subTitle" idx="5"/>
          </p:nvPr>
        </p:nvSpPr>
        <p:spPr>
          <a:xfrm>
            <a:off x="6064875" y="25320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17" name="Google Shape;217;p27"/>
          <p:cNvSpPr txBox="1">
            <a:spLocks noGrp="1"/>
          </p:cNvSpPr>
          <p:nvPr>
            <p:ph type="subTitle" idx="6"/>
          </p:nvPr>
        </p:nvSpPr>
        <p:spPr>
          <a:xfrm>
            <a:off x="6064875" y="2948247"/>
            <a:ext cx="2126100" cy="81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18" name="Google Shape;218;p27"/>
          <p:cNvSpPr txBox="1">
            <a:spLocks noGrp="1"/>
          </p:cNvSpPr>
          <p:nvPr>
            <p:ph type="title"/>
          </p:nvPr>
        </p:nvSpPr>
        <p:spPr>
          <a:xfrm>
            <a:off x="713225" y="445025"/>
            <a:ext cx="6655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19" name="Google Shape;219;p2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20" name="Google Shape;220;p2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CUSTOM_22">
    <p:spTree>
      <p:nvGrpSpPr>
        <p:cNvPr id="1" name="Shape 221"/>
        <p:cNvGrpSpPr/>
        <p:nvPr/>
      </p:nvGrpSpPr>
      <p:grpSpPr>
        <a:xfrm>
          <a:off x="0" y="0"/>
          <a:ext cx="0" cy="0"/>
          <a:chOff x="0" y="0"/>
          <a:chExt cx="0" cy="0"/>
        </a:xfrm>
      </p:grpSpPr>
      <p:sp>
        <p:nvSpPr>
          <p:cNvPr id="222" name="Google Shape;222;p28"/>
          <p:cNvSpPr txBox="1">
            <a:spLocks noGrp="1"/>
          </p:cNvSpPr>
          <p:nvPr>
            <p:ph type="subTitle" idx="1"/>
          </p:nvPr>
        </p:nvSpPr>
        <p:spPr>
          <a:xfrm>
            <a:off x="3509000" y="16938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3" name="Google Shape;223;p28"/>
          <p:cNvSpPr txBox="1">
            <a:spLocks noGrp="1"/>
          </p:cNvSpPr>
          <p:nvPr>
            <p:ph type="subTitle" idx="2"/>
          </p:nvPr>
        </p:nvSpPr>
        <p:spPr>
          <a:xfrm>
            <a:off x="3509025" y="21100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24" name="Google Shape;224;p28"/>
          <p:cNvSpPr txBox="1">
            <a:spLocks noGrp="1"/>
          </p:cNvSpPr>
          <p:nvPr>
            <p:ph type="subTitle" idx="3"/>
          </p:nvPr>
        </p:nvSpPr>
        <p:spPr>
          <a:xfrm>
            <a:off x="953025" y="16938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5" name="Google Shape;225;p28"/>
          <p:cNvSpPr txBox="1">
            <a:spLocks noGrp="1"/>
          </p:cNvSpPr>
          <p:nvPr>
            <p:ph type="subTitle" idx="4"/>
          </p:nvPr>
        </p:nvSpPr>
        <p:spPr>
          <a:xfrm>
            <a:off x="953125" y="21100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26" name="Google Shape;226;p28"/>
          <p:cNvSpPr txBox="1">
            <a:spLocks noGrp="1"/>
          </p:cNvSpPr>
          <p:nvPr>
            <p:ph type="subTitle" idx="5"/>
          </p:nvPr>
        </p:nvSpPr>
        <p:spPr>
          <a:xfrm>
            <a:off x="6064875" y="16938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7" name="Google Shape;227;p28"/>
          <p:cNvSpPr txBox="1">
            <a:spLocks noGrp="1"/>
          </p:cNvSpPr>
          <p:nvPr>
            <p:ph type="subTitle" idx="6"/>
          </p:nvPr>
        </p:nvSpPr>
        <p:spPr>
          <a:xfrm>
            <a:off x="6064875" y="21100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28" name="Google Shape;228;p28"/>
          <p:cNvSpPr txBox="1">
            <a:spLocks noGrp="1"/>
          </p:cNvSpPr>
          <p:nvPr>
            <p:ph type="title"/>
          </p:nvPr>
        </p:nvSpPr>
        <p:spPr>
          <a:xfrm>
            <a:off x="1244250" y="445025"/>
            <a:ext cx="6655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229" name="Google Shape;229;p28"/>
          <p:cNvSpPr txBox="1">
            <a:spLocks noGrp="1"/>
          </p:cNvSpPr>
          <p:nvPr>
            <p:ph type="subTitle" idx="7"/>
          </p:nvPr>
        </p:nvSpPr>
        <p:spPr>
          <a:xfrm>
            <a:off x="3509000"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0" name="Google Shape;230;p28"/>
          <p:cNvSpPr txBox="1">
            <a:spLocks noGrp="1"/>
          </p:cNvSpPr>
          <p:nvPr>
            <p:ph type="subTitle" idx="8"/>
          </p:nvPr>
        </p:nvSpPr>
        <p:spPr>
          <a:xfrm>
            <a:off x="3509025" y="38149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31" name="Google Shape;231;p28"/>
          <p:cNvSpPr txBox="1">
            <a:spLocks noGrp="1"/>
          </p:cNvSpPr>
          <p:nvPr>
            <p:ph type="subTitle" idx="9"/>
          </p:nvPr>
        </p:nvSpPr>
        <p:spPr>
          <a:xfrm>
            <a:off x="953025"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2" name="Google Shape;232;p28"/>
          <p:cNvSpPr txBox="1">
            <a:spLocks noGrp="1"/>
          </p:cNvSpPr>
          <p:nvPr>
            <p:ph type="subTitle" idx="13"/>
          </p:nvPr>
        </p:nvSpPr>
        <p:spPr>
          <a:xfrm>
            <a:off x="953125" y="38149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33" name="Google Shape;233;p28"/>
          <p:cNvSpPr txBox="1">
            <a:spLocks noGrp="1"/>
          </p:cNvSpPr>
          <p:nvPr>
            <p:ph type="subTitle" idx="14"/>
          </p:nvPr>
        </p:nvSpPr>
        <p:spPr>
          <a:xfrm>
            <a:off x="6064875"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4" name="Google Shape;234;p28"/>
          <p:cNvSpPr txBox="1">
            <a:spLocks noGrp="1"/>
          </p:cNvSpPr>
          <p:nvPr>
            <p:ph type="subTitle" idx="15"/>
          </p:nvPr>
        </p:nvSpPr>
        <p:spPr>
          <a:xfrm>
            <a:off x="6064875" y="38149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235" name="Google Shape;235;p2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36" name="Google Shape;236;p2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37" name="Google Shape;237;p28"/>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38" name="Google Shape;238;p28"/>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2">
  <p:cSld name="CUSTOM_4_2_1">
    <p:spTree>
      <p:nvGrpSpPr>
        <p:cNvPr id="1" name="Shape 239"/>
        <p:cNvGrpSpPr/>
        <p:nvPr/>
      </p:nvGrpSpPr>
      <p:grpSpPr>
        <a:xfrm>
          <a:off x="0" y="0"/>
          <a:ext cx="0" cy="0"/>
          <a:chOff x="0" y="0"/>
          <a:chExt cx="0" cy="0"/>
        </a:xfrm>
      </p:grpSpPr>
      <p:sp>
        <p:nvSpPr>
          <p:cNvPr id="240" name="Google Shape;240;p29"/>
          <p:cNvSpPr txBox="1">
            <a:spLocks noGrp="1"/>
          </p:cNvSpPr>
          <p:nvPr>
            <p:ph type="subTitle" idx="1"/>
          </p:nvPr>
        </p:nvSpPr>
        <p:spPr>
          <a:xfrm>
            <a:off x="3718325" y="3294199"/>
            <a:ext cx="16428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1" name="Google Shape;241;p29"/>
          <p:cNvSpPr txBox="1">
            <a:spLocks noGrp="1"/>
          </p:cNvSpPr>
          <p:nvPr>
            <p:ph type="subTitle" idx="2"/>
          </p:nvPr>
        </p:nvSpPr>
        <p:spPr>
          <a:xfrm>
            <a:off x="3617675" y="3703897"/>
            <a:ext cx="1844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15000"/>
              </a:lnSpc>
              <a:spcBef>
                <a:spcPts val="0"/>
              </a:spcBef>
              <a:spcAft>
                <a:spcPts val="0"/>
              </a:spcAft>
              <a:buClr>
                <a:schemeClr val="accent4"/>
              </a:buClr>
              <a:buSzPts val="1400"/>
              <a:buNone/>
              <a:defRPr>
                <a:solidFill>
                  <a:schemeClr val="accent4"/>
                </a:solidFill>
              </a:defRPr>
            </a:lvl2pPr>
            <a:lvl3pPr lvl="2" algn="ctr">
              <a:lnSpc>
                <a:spcPct val="115000"/>
              </a:lnSpc>
              <a:spcBef>
                <a:spcPts val="0"/>
              </a:spcBef>
              <a:spcAft>
                <a:spcPts val="0"/>
              </a:spcAft>
              <a:buClr>
                <a:schemeClr val="accent4"/>
              </a:buClr>
              <a:buSzPts val="1400"/>
              <a:buNone/>
              <a:defRPr>
                <a:solidFill>
                  <a:schemeClr val="accent4"/>
                </a:solidFill>
              </a:defRPr>
            </a:lvl3pPr>
            <a:lvl4pPr lvl="3" algn="ctr">
              <a:lnSpc>
                <a:spcPct val="115000"/>
              </a:lnSpc>
              <a:spcBef>
                <a:spcPts val="0"/>
              </a:spcBef>
              <a:spcAft>
                <a:spcPts val="0"/>
              </a:spcAft>
              <a:buClr>
                <a:schemeClr val="accent4"/>
              </a:buClr>
              <a:buSzPts val="1400"/>
              <a:buNone/>
              <a:defRPr>
                <a:solidFill>
                  <a:schemeClr val="accent4"/>
                </a:solidFill>
              </a:defRPr>
            </a:lvl4pPr>
            <a:lvl5pPr lvl="4" algn="ctr">
              <a:lnSpc>
                <a:spcPct val="115000"/>
              </a:lnSpc>
              <a:spcBef>
                <a:spcPts val="0"/>
              </a:spcBef>
              <a:spcAft>
                <a:spcPts val="0"/>
              </a:spcAft>
              <a:buClr>
                <a:schemeClr val="accent4"/>
              </a:buClr>
              <a:buSzPts val="1400"/>
              <a:buNone/>
              <a:defRPr>
                <a:solidFill>
                  <a:schemeClr val="accent4"/>
                </a:solidFill>
              </a:defRPr>
            </a:lvl5pPr>
            <a:lvl6pPr lvl="5" algn="ctr">
              <a:lnSpc>
                <a:spcPct val="115000"/>
              </a:lnSpc>
              <a:spcBef>
                <a:spcPts val="0"/>
              </a:spcBef>
              <a:spcAft>
                <a:spcPts val="0"/>
              </a:spcAft>
              <a:buClr>
                <a:schemeClr val="accent4"/>
              </a:buClr>
              <a:buSzPts val="1400"/>
              <a:buNone/>
              <a:defRPr>
                <a:solidFill>
                  <a:schemeClr val="accent4"/>
                </a:solidFill>
              </a:defRPr>
            </a:lvl6pPr>
            <a:lvl7pPr lvl="6" algn="ctr">
              <a:lnSpc>
                <a:spcPct val="115000"/>
              </a:lnSpc>
              <a:spcBef>
                <a:spcPts val="0"/>
              </a:spcBef>
              <a:spcAft>
                <a:spcPts val="0"/>
              </a:spcAft>
              <a:buClr>
                <a:schemeClr val="accent4"/>
              </a:buClr>
              <a:buSzPts val="1400"/>
              <a:buNone/>
              <a:defRPr>
                <a:solidFill>
                  <a:schemeClr val="accent4"/>
                </a:solidFill>
              </a:defRPr>
            </a:lvl7pPr>
            <a:lvl8pPr lvl="7" algn="ctr">
              <a:lnSpc>
                <a:spcPct val="115000"/>
              </a:lnSpc>
              <a:spcBef>
                <a:spcPts val="0"/>
              </a:spcBef>
              <a:spcAft>
                <a:spcPts val="0"/>
              </a:spcAft>
              <a:buClr>
                <a:schemeClr val="accent4"/>
              </a:buClr>
              <a:buSzPts val="1400"/>
              <a:buNone/>
              <a:defRPr>
                <a:solidFill>
                  <a:schemeClr val="accent4"/>
                </a:solidFill>
              </a:defRPr>
            </a:lvl8pPr>
            <a:lvl9pPr lvl="8" algn="ctr">
              <a:lnSpc>
                <a:spcPct val="115000"/>
              </a:lnSpc>
              <a:spcBef>
                <a:spcPts val="0"/>
              </a:spcBef>
              <a:spcAft>
                <a:spcPts val="0"/>
              </a:spcAft>
              <a:buClr>
                <a:schemeClr val="accent4"/>
              </a:buClr>
              <a:buSzPts val="1400"/>
              <a:buNone/>
              <a:defRPr>
                <a:solidFill>
                  <a:schemeClr val="accent4"/>
                </a:solidFill>
              </a:defRPr>
            </a:lvl9pPr>
          </a:lstStyle>
          <a:p>
            <a:endParaRPr/>
          </a:p>
        </p:txBody>
      </p:sp>
      <p:sp>
        <p:nvSpPr>
          <p:cNvPr id="242" name="Google Shape;242;p29"/>
          <p:cNvSpPr txBox="1">
            <a:spLocks noGrp="1"/>
          </p:cNvSpPr>
          <p:nvPr>
            <p:ph type="subTitle" idx="3"/>
          </p:nvPr>
        </p:nvSpPr>
        <p:spPr>
          <a:xfrm>
            <a:off x="1328025" y="3294199"/>
            <a:ext cx="16428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3" name="Google Shape;243;p29"/>
          <p:cNvSpPr txBox="1">
            <a:spLocks noGrp="1"/>
          </p:cNvSpPr>
          <p:nvPr>
            <p:ph type="subTitle" idx="4"/>
          </p:nvPr>
        </p:nvSpPr>
        <p:spPr>
          <a:xfrm>
            <a:off x="1227426" y="3703897"/>
            <a:ext cx="1844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15000"/>
              </a:lnSpc>
              <a:spcBef>
                <a:spcPts val="0"/>
              </a:spcBef>
              <a:spcAft>
                <a:spcPts val="0"/>
              </a:spcAft>
              <a:buClr>
                <a:schemeClr val="accent4"/>
              </a:buClr>
              <a:buSzPts val="1400"/>
              <a:buNone/>
              <a:defRPr>
                <a:solidFill>
                  <a:schemeClr val="accent4"/>
                </a:solidFill>
              </a:defRPr>
            </a:lvl2pPr>
            <a:lvl3pPr lvl="2" algn="ctr">
              <a:lnSpc>
                <a:spcPct val="115000"/>
              </a:lnSpc>
              <a:spcBef>
                <a:spcPts val="0"/>
              </a:spcBef>
              <a:spcAft>
                <a:spcPts val="0"/>
              </a:spcAft>
              <a:buClr>
                <a:schemeClr val="accent4"/>
              </a:buClr>
              <a:buSzPts val="1400"/>
              <a:buNone/>
              <a:defRPr>
                <a:solidFill>
                  <a:schemeClr val="accent4"/>
                </a:solidFill>
              </a:defRPr>
            </a:lvl3pPr>
            <a:lvl4pPr lvl="3" algn="ctr">
              <a:lnSpc>
                <a:spcPct val="115000"/>
              </a:lnSpc>
              <a:spcBef>
                <a:spcPts val="0"/>
              </a:spcBef>
              <a:spcAft>
                <a:spcPts val="0"/>
              </a:spcAft>
              <a:buClr>
                <a:schemeClr val="accent4"/>
              </a:buClr>
              <a:buSzPts val="1400"/>
              <a:buNone/>
              <a:defRPr>
                <a:solidFill>
                  <a:schemeClr val="accent4"/>
                </a:solidFill>
              </a:defRPr>
            </a:lvl4pPr>
            <a:lvl5pPr lvl="4" algn="ctr">
              <a:lnSpc>
                <a:spcPct val="115000"/>
              </a:lnSpc>
              <a:spcBef>
                <a:spcPts val="0"/>
              </a:spcBef>
              <a:spcAft>
                <a:spcPts val="0"/>
              </a:spcAft>
              <a:buClr>
                <a:schemeClr val="accent4"/>
              </a:buClr>
              <a:buSzPts val="1400"/>
              <a:buNone/>
              <a:defRPr>
                <a:solidFill>
                  <a:schemeClr val="accent4"/>
                </a:solidFill>
              </a:defRPr>
            </a:lvl5pPr>
            <a:lvl6pPr lvl="5" algn="ctr">
              <a:lnSpc>
                <a:spcPct val="115000"/>
              </a:lnSpc>
              <a:spcBef>
                <a:spcPts val="0"/>
              </a:spcBef>
              <a:spcAft>
                <a:spcPts val="0"/>
              </a:spcAft>
              <a:buClr>
                <a:schemeClr val="accent4"/>
              </a:buClr>
              <a:buSzPts val="1400"/>
              <a:buNone/>
              <a:defRPr>
                <a:solidFill>
                  <a:schemeClr val="accent4"/>
                </a:solidFill>
              </a:defRPr>
            </a:lvl6pPr>
            <a:lvl7pPr lvl="6" algn="ctr">
              <a:lnSpc>
                <a:spcPct val="115000"/>
              </a:lnSpc>
              <a:spcBef>
                <a:spcPts val="0"/>
              </a:spcBef>
              <a:spcAft>
                <a:spcPts val="0"/>
              </a:spcAft>
              <a:buClr>
                <a:schemeClr val="accent4"/>
              </a:buClr>
              <a:buSzPts val="1400"/>
              <a:buNone/>
              <a:defRPr>
                <a:solidFill>
                  <a:schemeClr val="accent4"/>
                </a:solidFill>
              </a:defRPr>
            </a:lvl7pPr>
            <a:lvl8pPr lvl="7" algn="ctr">
              <a:lnSpc>
                <a:spcPct val="115000"/>
              </a:lnSpc>
              <a:spcBef>
                <a:spcPts val="0"/>
              </a:spcBef>
              <a:spcAft>
                <a:spcPts val="0"/>
              </a:spcAft>
              <a:buClr>
                <a:schemeClr val="accent4"/>
              </a:buClr>
              <a:buSzPts val="1400"/>
              <a:buNone/>
              <a:defRPr>
                <a:solidFill>
                  <a:schemeClr val="accent4"/>
                </a:solidFill>
              </a:defRPr>
            </a:lvl8pPr>
            <a:lvl9pPr lvl="8" algn="ctr">
              <a:lnSpc>
                <a:spcPct val="115000"/>
              </a:lnSpc>
              <a:spcBef>
                <a:spcPts val="0"/>
              </a:spcBef>
              <a:spcAft>
                <a:spcPts val="0"/>
              </a:spcAft>
              <a:buClr>
                <a:schemeClr val="accent4"/>
              </a:buClr>
              <a:buSzPts val="1400"/>
              <a:buNone/>
              <a:defRPr>
                <a:solidFill>
                  <a:schemeClr val="accent4"/>
                </a:solidFill>
              </a:defRPr>
            </a:lvl9pPr>
          </a:lstStyle>
          <a:p>
            <a:endParaRPr/>
          </a:p>
        </p:txBody>
      </p:sp>
      <p:sp>
        <p:nvSpPr>
          <p:cNvPr id="244" name="Google Shape;244;p29"/>
          <p:cNvSpPr txBox="1">
            <a:spLocks noGrp="1"/>
          </p:cNvSpPr>
          <p:nvPr>
            <p:ph type="subTitle" idx="5"/>
          </p:nvPr>
        </p:nvSpPr>
        <p:spPr>
          <a:xfrm>
            <a:off x="6108550" y="3294199"/>
            <a:ext cx="16431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5" name="Google Shape;245;p29"/>
          <p:cNvSpPr txBox="1">
            <a:spLocks noGrp="1"/>
          </p:cNvSpPr>
          <p:nvPr>
            <p:ph type="subTitle" idx="6"/>
          </p:nvPr>
        </p:nvSpPr>
        <p:spPr>
          <a:xfrm>
            <a:off x="6008050" y="3703897"/>
            <a:ext cx="1844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15000"/>
              </a:lnSpc>
              <a:spcBef>
                <a:spcPts val="0"/>
              </a:spcBef>
              <a:spcAft>
                <a:spcPts val="0"/>
              </a:spcAft>
              <a:buClr>
                <a:schemeClr val="accent4"/>
              </a:buClr>
              <a:buSzPts val="1400"/>
              <a:buNone/>
              <a:defRPr>
                <a:solidFill>
                  <a:schemeClr val="accent4"/>
                </a:solidFill>
              </a:defRPr>
            </a:lvl2pPr>
            <a:lvl3pPr lvl="2" algn="ctr">
              <a:lnSpc>
                <a:spcPct val="115000"/>
              </a:lnSpc>
              <a:spcBef>
                <a:spcPts val="0"/>
              </a:spcBef>
              <a:spcAft>
                <a:spcPts val="0"/>
              </a:spcAft>
              <a:buClr>
                <a:schemeClr val="accent4"/>
              </a:buClr>
              <a:buSzPts val="1400"/>
              <a:buNone/>
              <a:defRPr>
                <a:solidFill>
                  <a:schemeClr val="accent4"/>
                </a:solidFill>
              </a:defRPr>
            </a:lvl3pPr>
            <a:lvl4pPr lvl="3" algn="ctr">
              <a:lnSpc>
                <a:spcPct val="115000"/>
              </a:lnSpc>
              <a:spcBef>
                <a:spcPts val="0"/>
              </a:spcBef>
              <a:spcAft>
                <a:spcPts val="0"/>
              </a:spcAft>
              <a:buClr>
                <a:schemeClr val="accent4"/>
              </a:buClr>
              <a:buSzPts val="1400"/>
              <a:buNone/>
              <a:defRPr>
                <a:solidFill>
                  <a:schemeClr val="accent4"/>
                </a:solidFill>
              </a:defRPr>
            </a:lvl4pPr>
            <a:lvl5pPr lvl="4" algn="ctr">
              <a:lnSpc>
                <a:spcPct val="115000"/>
              </a:lnSpc>
              <a:spcBef>
                <a:spcPts val="0"/>
              </a:spcBef>
              <a:spcAft>
                <a:spcPts val="0"/>
              </a:spcAft>
              <a:buClr>
                <a:schemeClr val="accent4"/>
              </a:buClr>
              <a:buSzPts val="1400"/>
              <a:buNone/>
              <a:defRPr>
                <a:solidFill>
                  <a:schemeClr val="accent4"/>
                </a:solidFill>
              </a:defRPr>
            </a:lvl5pPr>
            <a:lvl6pPr lvl="5" algn="ctr">
              <a:lnSpc>
                <a:spcPct val="115000"/>
              </a:lnSpc>
              <a:spcBef>
                <a:spcPts val="0"/>
              </a:spcBef>
              <a:spcAft>
                <a:spcPts val="0"/>
              </a:spcAft>
              <a:buClr>
                <a:schemeClr val="accent4"/>
              </a:buClr>
              <a:buSzPts val="1400"/>
              <a:buNone/>
              <a:defRPr>
                <a:solidFill>
                  <a:schemeClr val="accent4"/>
                </a:solidFill>
              </a:defRPr>
            </a:lvl6pPr>
            <a:lvl7pPr lvl="6" algn="ctr">
              <a:lnSpc>
                <a:spcPct val="115000"/>
              </a:lnSpc>
              <a:spcBef>
                <a:spcPts val="0"/>
              </a:spcBef>
              <a:spcAft>
                <a:spcPts val="0"/>
              </a:spcAft>
              <a:buClr>
                <a:schemeClr val="accent4"/>
              </a:buClr>
              <a:buSzPts val="1400"/>
              <a:buNone/>
              <a:defRPr>
                <a:solidFill>
                  <a:schemeClr val="accent4"/>
                </a:solidFill>
              </a:defRPr>
            </a:lvl7pPr>
            <a:lvl8pPr lvl="7" algn="ctr">
              <a:lnSpc>
                <a:spcPct val="115000"/>
              </a:lnSpc>
              <a:spcBef>
                <a:spcPts val="0"/>
              </a:spcBef>
              <a:spcAft>
                <a:spcPts val="0"/>
              </a:spcAft>
              <a:buClr>
                <a:schemeClr val="accent4"/>
              </a:buClr>
              <a:buSzPts val="1400"/>
              <a:buNone/>
              <a:defRPr>
                <a:solidFill>
                  <a:schemeClr val="accent4"/>
                </a:solidFill>
              </a:defRPr>
            </a:lvl8pPr>
            <a:lvl9pPr lvl="8" algn="ctr">
              <a:lnSpc>
                <a:spcPct val="115000"/>
              </a:lnSpc>
              <a:spcBef>
                <a:spcPts val="0"/>
              </a:spcBef>
              <a:spcAft>
                <a:spcPts val="0"/>
              </a:spcAft>
              <a:buClr>
                <a:schemeClr val="accent4"/>
              </a:buClr>
              <a:buSzPts val="1400"/>
              <a:buNone/>
              <a:defRPr>
                <a:solidFill>
                  <a:schemeClr val="accent4"/>
                </a:solidFill>
              </a:defRPr>
            </a:lvl9pPr>
          </a:lstStyle>
          <a:p>
            <a:endParaRPr/>
          </a:p>
        </p:txBody>
      </p:sp>
      <p:sp>
        <p:nvSpPr>
          <p:cNvPr id="246" name="Google Shape;246;p29"/>
          <p:cNvSpPr txBox="1">
            <a:spLocks noGrp="1"/>
          </p:cNvSpPr>
          <p:nvPr>
            <p:ph type="title"/>
          </p:nvPr>
        </p:nvSpPr>
        <p:spPr>
          <a:xfrm>
            <a:off x="713225" y="445025"/>
            <a:ext cx="3188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47" name="Google Shape;247;p29"/>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48" name="Google Shape;248;p29"/>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1 -">
  <p:cSld name="CUSTOM_32">
    <p:spTree>
      <p:nvGrpSpPr>
        <p:cNvPr id="1" name="Shape 249"/>
        <p:cNvGrpSpPr/>
        <p:nvPr/>
      </p:nvGrpSpPr>
      <p:grpSpPr>
        <a:xfrm>
          <a:off x="0" y="0"/>
          <a:ext cx="0" cy="0"/>
          <a:chOff x="0" y="0"/>
          <a:chExt cx="0" cy="0"/>
        </a:xfrm>
      </p:grpSpPr>
      <p:sp>
        <p:nvSpPr>
          <p:cNvPr id="250" name="Google Shape;250;p30"/>
          <p:cNvSpPr txBox="1">
            <a:spLocks noGrp="1"/>
          </p:cNvSpPr>
          <p:nvPr>
            <p:ph type="subTitle" idx="1"/>
          </p:nvPr>
        </p:nvSpPr>
        <p:spPr>
          <a:xfrm>
            <a:off x="3414050"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1" name="Google Shape;251;p30"/>
          <p:cNvSpPr txBox="1">
            <a:spLocks noGrp="1"/>
          </p:cNvSpPr>
          <p:nvPr>
            <p:ph type="subTitle" idx="2"/>
          </p:nvPr>
        </p:nvSpPr>
        <p:spPr>
          <a:xfrm>
            <a:off x="3564200"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52" name="Google Shape;252;p30"/>
          <p:cNvSpPr txBox="1">
            <a:spLocks noGrp="1"/>
          </p:cNvSpPr>
          <p:nvPr>
            <p:ph type="subTitle" idx="3"/>
          </p:nvPr>
        </p:nvSpPr>
        <p:spPr>
          <a:xfrm>
            <a:off x="705725"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3" name="Google Shape;253;p30"/>
          <p:cNvSpPr txBox="1">
            <a:spLocks noGrp="1"/>
          </p:cNvSpPr>
          <p:nvPr>
            <p:ph type="subTitle" idx="4"/>
          </p:nvPr>
        </p:nvSpPr>
        <p:spPr>
          <a:xfrm>
            <a:off x="855875"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54" name="Google Shape;254;p30"/>
          <p:cNvSpPr txBox="1">
            <a:spLocks noGrp="1"/>
          </p:cNvSpPr>
          <p:nvPr>
            <p:ph type="subTitle" idx="5"/>
          </p:nvPr>
        </p:nvSpPr>
        <p:spPr>
          <a:xfrm>
            <a:off x="6122325"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5" name="Google Shape;255;p30"/>
          <p:cNvSpPr txBox="1">
            <a:spLocks noGrp="1"/>
          </p:cNvSpPr>
          <p:nvPr>
            <p:ph type="subTitle" idx="6"/>
          </p:nvPr>
        </p:nvSpPr>
        <p:spPr>
          <a:xfrm>
            <a:off x="6272475"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56" name="Google Shape;256;p30"/>
          <p:cNvSpPr txBox="1">
            <a:spLocks noGrp="1"/>
          </p:cNvSpPr>
          <p:nvPr>
            <p:ph type="subTitle" idx="7"/>
          </p:nvPr>
        </p:nvSpPr>
        <p:spPr>
          <a:xfrm>
            <a:off x="3414050" y="34533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7" name="Google Shape;257;p30"/>
          <p:cNvSpPr txBox="1">
            <a:spLocks noGrp="1"/>
          </p:cNvSpPr>
          <p:nvPr>
            <p:ph type="subTitle" idx="8"/>
          </p:nvPr>
        </p:nvSpPr>
        <p:spPr>
          <a:xfrm>
            <a:off x="3564200" y="38695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58" name="Google Shape;258;p30"/>
          <p:cNvSpPr txBox="1">
            <a:spLocks noGrp="1"/>
          </p:cNvSpPr>
          <p:nvPr>
            <p:ph type="subTitle" idx="9"/>
          </p:nvPr>
        </p:nvSpPr>
        <p:spPr>
          <a:xfrm>
            <a:off x="705725" y="34533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59" name="Google Shape;259;p30"/>
          <p:cNvSpPr txBox="1">
            <a:spLocks noGrp="1"/>
          </p:cNvSpPr>
          <p:nvPr>
            <p:ph type="subTitle" idx="13"/>
          </p:nvPr>
        </p:nvSpPr>
        <p:spPr>
          <a:xfrm>
            <a:off x="855875" y="38695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60" name="Google Shape;260;p30"/>
          <p:cNvSpPr txBox="1">
            <a:spLocks noGrp="1"/>
          </p:cNvSpPr>
          <p:nvPr>
            <p:ph type="subTitle" idx="14"/>
          </p:nvPr>
        </p:nvSpPr>
        <p:spPr>
          <a:xfrm>
            <a:off x="6122325" y="34533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1" name="Google Shape;261;p30"/>
          <p:cNvSpPr txBox="1">
            <a:spLocks noGrp="1"/>
          </p:cNvSpPr>
          <p:nvPr>
            <p:ph type="subTitle" idx="15"/>
          </p:nvPr>
        </p:nvSpPr>
        <p:spPr>
          <a:xfrm>
            <a:off x="6272475" y="38695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62" name="Google Shape;262;p30"/>
          <p:cNvSpPr txBox="1">
            <a:spLocks noGrp="1"/>
          </p:cNvSpPr>
          <p:nvPr>
            <p:ph type="title"/>
          </p:nvPr>
        </p:nvSpPr>
        <p:spPr>
          <a:xfrm>
            <a:off x="713225" y="445025"/>
            <a:ext cx="6080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63" name="Google Shape;263;p3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64" name="Google Shape;264;p3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13225" y="445025"/>
            <a:ext cx="3583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3" name="Google Shape;23;p4"/>
          <p:cNvSpPr txBox="1">
            <a:spLocks noGrp="1"/>
          </p:cNvSpPr>
          <p:nvPr>
            <p:ph type="subTitle" idx="1"/>
          </p:nvPr>
        </p:nvSpPr>
        <p:spPr>
          <a:xfrm>
            <a:off x="5001000" y="1942925"/>
            <a:ext cx="2486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24" name="Google Shape;24;p4"/>
          <p:cNvSpPr txBox="1">
            <a:spLocks noGrp="1"/>
          </p:cNvSpPr>
          <p:nvPr>
            <p:ph type="subTitle" idx="2"/>
          </p:nvPr>
        </p:nvSpPr>
        <p:spPr>
          <a:xfrm>
            <a:off x="5001000" y="2255100"/>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5" name="Google Shape;25;p4"/>
          <p:cNvSpPr txBox="1">
            <a:spLocks noGrp="1"/>
          </p:cNvSpPr>
          <p:nvPr>
            <p:ph type="subTitle" idx="3"/>
          </p:nvPr>
        </p:nvSpPr>
        <p:spPr>
          <a:xfrm>
            <a:off x="1655200" y="1942925"/>
            <a:ext cx="2486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26" name="Google Shape;26;p4"/>
          <p:cNvSpPr txBox="1">
            <a:spLocks noGrp="1"/>
          </p:cNvSpPr>
          <p:nvPr>
            <p:ph type="subTitle" idx="4"/>
          </p:nvPr>
        </p:nvSpPr>
        <p:spPr>
          <a:xfrm>
            <a:off x="1655200" y="2255100"/>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7" name="Google Shape;27;p4"/>
          <p:cNvSpPr txBox="1">
            <a:spLocks noGrp="1"/>
          </p:cNvSpPr>
          <p:nvPr>
            <p:ph type="subTitle" idx="5"/>
          </p:nvPr>
        </p:nvSpPr>
        <p:spPr>
          <a:xfrm>
            <a:off x="5001000" y="3723950"/>
            <a:ext cx="2486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28" name="Google Shape;28;p4"/>
          <p:cNvSpPr txBox="1">
            <a:spLocks noGrp="1"/>
          </p:cNvSpPr>
          <p:nvPr>
            <p:ph type="subTitle" idx="6"/>
          </p:nvPr>
        </p:nvSpPr>
        <p:spPr>
          <a:xfrm>
            <a:off x="5001000" y="4036125"/>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9" name="Google Shape;29;p4"/>
          <p:cNvSpPr txBox="1">
            <a:spLocks noGrp="1"/>
          </p:cNvSpPr>
          <p:nvPr>
            <p:ph type="subTitle" idx="7"/>
          </p:nvPr>
        </p:nvSpPr>
        <p:spPr>
          <a:xfrm>
            <a:off x="1655200" y="3723950"/>
            <a:ext cx="2486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30" name="Google Shape;30;p4"/>
          <p:cNvSpPr txBox="1">
            <a:spLocks noGrp="1"/>
          </p:cNvSpPr>
          <p:nvPr>
            <p:ph type="subTitle" idx="8"/>
          </p:nvPr>
        </p:nvSpPr>
        <p:spPr>
          <a:xfrm>
            <a:off x="1655250" y="4036125"/>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1" name="Google Shape;31;p4"/>
          <p:cNvSpPr txBox="1">
            <a:spLocks noGrp="1"/>
          </p:cNvSpPr>
          <p:nvPr>
            <p:ph type="title" idx="9"/>
          </p:nvPr>
        </p:nvSpPr>
        <p:spPr>
          <a:xfrm>
            <a:off x="2378650" y="1303588"/>
            <a:ext cx="1039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32" name="Google Shape;32;p4"/>
          <p:cNvSpPr txBox="1">
            <a:spLocks noGrp="1"/>
          </p:cNvSpPr>
          <p:nvPr>
            <p:ph type="title" idx="13"/>
          </p:nvPr>
        </p:nvSpPr>
        <p:spPr>
          <a:xfrm>
            <a:off x="5724450" y="1303588"/>
            <a:ext cx="1039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33" name="Google Shape;33;p4"/>
          <p:cNvSpPr txBox="1">
            <a:spLocks noGrp="1"/>
          </p:cNvSpPr>
          <p:nvPr>
            <p:ph type="title" idx="14"/>
          </p:nvPr>
        </p:nvSpPr>
        <p:spPr>
          <a:xfrm>
            <a:off x="2378700" y="3082738"/>
            <a:ext cx="1039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34" name="Google Shape;34;p4"/>
          <p:cNvSpPr txBox="1">
            <a:spLocks noGrp="1"/>
          </p:cNvSpPr>
          <p:nvPr>
            <p:ph type="title" idx="15"/>
          </p:nvPr>
        </p:nvSpPr>
        <p:spPr>
          <a:xfrm>
            <a:off x="5724450" y="3082738"/>
            <a:ext cx="1039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cxnSp>
        <p:nvCxnSpPr>
          <p:cNvPr id="35" name="Google Shape;35;p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6" name="Google Shape;36;p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ive columns">
  <p:cSld name="CUSTOM_33">
    <p:spTree>
      <p:nvGrpSpPr>
        <p:cNvPr id="1" name="Shape 265"/>
        <p:cNvGrpSpPr/>
        <p:nvPr/>
      </p:nvGrpSpPr>
      <p:grpSpPr>
        <a:xfrm>
          <a:off x="0" y="0"/>
          <a:ext cx="0" cy="0"/>
          <a:chOff x="0" y="0"/>
          <a:chExt cx="0" cy="0"/>
        </a:xfrm>
      </p:grpSpPr>
      <p:sp>
        <p:nvSpPr>
          <p:cNvPr id="266" name="Google Shape;266;p31"/>
          <p:cNvSpPr txBox="1">
            <a:spLocks noGrp="1"/>
          </p:cNvSpPr>
          <p:nvPr>
            <p:ph type="subTitle" idx="1"/>
          </p:nvPr>
        </p:nvSpPr>
        <p:spPr>
          <a:xfrm>
            <a:off x="3414050"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7" name="Google Shape;267;p31"/>
          <p:cNvSpPr txBox="1">
            <a:spLocks noGrp="1"/>
          </p:cNvSpPr>
          <p:nvPr>
            <p:ph type="subTitle" idx="2"/>
          </p:nvPr>
        </p:nvSpPr>
        <p:spPr>
          <a:xfrm>
            <a:off x="3564200"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68" name="Google Shape;268;p31"/>
          <p:cNvSpPr txBox="1">
            <a:spLocks noGrp="1"/>
          </p:cNvSpPr>
          <p:nvPr>
            <p:ph type="subTitle" idx="3"/>
          </p:nvPr>
        </p:nvSpPr>
        <p:spPr>
          <a:xfrm>
            <a:off x="705725"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69" name="Google Shape;269;p31"/>
          <p:cNvSpPr txBox="1">
            <a:spLocks noGrp="1"/>
          </p:cNvSpPr>
          <p:nvPr>
            <p:ph type="subTitle" idx="4"/>
          </p:nvPr>
        </p:nvSpPr>
        <p:spPr>
          <a:xfrm>
            <a:off x="855875"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70" name="Google Shape;270;p31"/>
          <p:cNvSpPr txBox="1">
            <a:spLocks noGrp="1"/>
          </p:cNvSpPr>
          <p:nvPr>
            <p:ph type="subTitle" idx="5"/>
          </p:nvPr>
        </p:nvSpPr>
        <p:spPr>
          <a:xfrm>
            <a:off x="6122325"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1" name="Google Shape;271;p31"/>
          <p:cNvSpPr txBox="1">
            <a:spLocks noGrp="1"/>
          </p:cNvSpPr>
          <p:nvPr>
            <p:ph type="subTitle" idx="6"/>
          </p:nvPr>
        </p:nvSpPr>
        <p:spPr>
          <a:xfrm>
            <a:off x="6272475"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72" name="Google Shape;272;p31"/>
          <p:cNvSpPr txBox="1">
            <a:spLocks noGrp="1"/>
          </p:cNvSpPr>
          <p:nvPr>
            <p:ph type="subTitle" idx="7"/>
          </p:nvPr>
        </p:nvSpPr>
        <p:spPr>
          <a:xfrm>
            <a:off x="2059863" y="31485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3" name="Google Shape;273;p31"/>
          <p:cNvSpPr txBox="1">
            <a:spLocks noGrp="1"/>
          </p:cNvSpPr>
          <p:nvPr>
            <p:ph type="subTitle" idx="8"/>
          </p:nvPr>
        </p:nvSpPr>
        <p:spPr>
          <a:xfrm>
            <a:off x="2210013" y="35647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74" name="Google Shape;274;p31"/>
          <p:cNvSpPr txBox="1">
            <a:spLocks noGrp="1"/>
          </p:cNvSpPr>
          <p:nvPr>
            <p:ph type="subTitle" idx="9"/>
          </p:nvPr>
        </p:nvSpPr>
        <p:spPr>
          <a:xfrm>
            <a:off x="4768138" y="31485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75" name="Google Shape;275;p31"/>
          <p:cNvSpPr txBox="1">
            <a:spLocks noGrp="1"/>
          </p:cNvSpPr>
          <p:nvPr>
            <p:ph type="subTitle" idx="13"/>
          </p:nvPr>
        </p:nvSpPr>
        <p:spPr>
          <a:xfrm>
            <a:off x="4918288" y="35647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76" name="Google Shape;276;p31"/>
          <p:cNvSpPr txBox="1">
            <a:spLocks noGrp="1"/>
          </p:cNvSpPr>
          <p:nvPr>
            <p:ph type="title"/>
          </p:nvPr>
        </p:nvSpPr>
        <p:spPr>
          <a:xfrm>
            <a:off x="1531650" y="445025"/>
            <a:ext cx="6080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77" name="Google Shape;277;p3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78" name="Google Shape;278;p3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79" name="Google Shape;279;p3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80" name="Google Shape;280;p31"/>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1"/>
        <p:cNvGrpSpPr/>
        <p:nvPr/>
      </p:nvGrpSpPr>
      <p:grpSpPr>
        <a:xfrm>
          <a:off x="0" y="0"/>
          <a:ext cx="0" cy="0"/>
          <a:chOff x="0" y="0"/>
          <a:chExt cx="0" cy="0"/>
        </a:xfrm>
      </p:grpSpPr>
      <p:sp>
        <p:nvSpPr>
          <p:cNvPr id="282" name="Google Shape;282;p32"/>
          <p:cNvSpPr txBox="1">
            <a:spLocks noGrp="1"/>
          </p:cNvSpPr>
          <p:nvPr>
            <p:ph type="title"/>
          </p:nvPr>
        </p:nvSpPr>
        <p:spPr>
          <a:xfrm>
            <a:off x="1122500" y="1073000"/>
            <a:ext cx="6899100" cy="2856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800"/>
              <a:buNone/>
              <a:defRPr sz="9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cxnSp>
        <p:nvCxnSpPr>
          <p:cNvPr id="283" name="Google Shape;283;p3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84" name="Google Shape;284;p3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85" name="Google Shape;285;p32"/>
          <p:cNvCxnSpPr/>
          <p:nvPr/>
        </p:nvCxnSpPr>
        <p:spPr>
          <a:xfrm flipH="1">
            <a:off x="7093250" y="3935075"/>
            <a:ext cx="2332800" cy="1347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86" name="Google Shape;286;p32"/>
          <p:cNvCxnSpPr/>
          <p:nvPr/>
        </p:nvCxnSpPr>
        <p:spPr>
          <a:xfrm flipH="1">
            <a:off x="-420450" y="-121600"/>
            <a:ext cx="2332800" cy="1347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3">
  <p:cSld name="CUSTOM_34">
    <p:spTree>
      <p:nvGrpSpPr>
        <p:cNvPr id="1" name="Shape 287"/>
        <p:cNvGrpSpPr/>
        <p:nvPr/>
      </p:nvGrpSpPr>
      <p:grpSpPr>
        <a:xfrm>
          <a:off x="0" y="0"/>
          <a:ext cx="0" cy="0"/>
          <a:chOff x="0" y="0"/>
          <a:chExt cx="0" cy="0"/>
        </a:xfrm>
      </p:grpSpPr>
      <p:sp>
        <p:nvSpPr>
          <p:cNvPr id="288" name="Google Shape;288;p33"/>
          <p:cNvSpPr txBox="1">
            <a:spLocks noGrp="1"/>
          </p:cNvSpPr>
          <p:nvPr>
            <p:ph type="title"/>
          </p:nvPr>
        </p:nvSpPr>
        <p:spPr>
          <a:xfrm>
            <a:off x="716225" y="1073000"/>
            <a:ext cx="5640600" cy="2856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800"/>
              <a:buNone/>
              <a:defRPr sz="9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cxnSp>
        <p:nvCxnSpPr>
          <p:cNvPr id="289" name="Google Shape;289;p3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90" name="Google Shape;290;p3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91" name="Google Shape;291;p3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92" name="Google Shape;292;p3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93" name="Google Shape;293;p3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94" name="Google Shape;294;p3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our columns 1">
  <p:cSld name="CUSTOM_35">
    <p:spTree>
      <p:nvGrpSpPr>
        <p:cNvPr id="1" name="Shape 295"/>
        <p:cNvGrpSpPr/>
        <p:nvPr/>
      </p:nvGrpSpPr>
      <p:grpSpPr>
        <a:xfrm>
          <a:off x="0" y="0"/>
          <a:ext cx="0" cy="0"/>
          <a:chOff x="0" y="0"/>
          <a:chExt cx="0" cy="0"/>
        </a:xfrm>
      </p:grpSpPr>
      <p:sp>
        <p:nvSpPr>
          <p:cNvPr id="296" name="Google Shape;296;p34"/>
          <p:cNvSpPr txBox="1">
            <a:spLocks noGrp="1"/>
          </p:cNvSpPr>
          <p:nvPr>
            <p:ph type="subTitle" idx="1"/>
          </p:nvPr>
        </p:nvSpPr>
        <p:spPr>
          <a:xfrm>
            <a:off x="4916850" y="1894200"/>
            <a:ext cx="2316000" cy="48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7" name="Google Shape;297;p34"/>
          <p:cNvSpPr txBox="1">
            <a:spLocks noGrp="1"/>
          </p:cNvSpPr>
          <p:nvPr>
            <p:ph type="subTitle" idx="2"/>
          </p:nvPr>
        </p:nvSpPr>
        <p:spPr>
          <a:xfrm>
            <a:off x="5058900" y="2296473"/>
            <a:ext cx="2031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98" name="Google Shape;298;p34"/>
          <p:cNvSpPr txBox="1">
            <a:spLocks noGrp="1"/>
          </p:cNvSpPr>
          <p:nvPr>
            <p:ph type="subTitle" idx="3"/>
          </p:nvPr>
        </p:nvSpPr>
        <p:spPr>
          <a:xfrm>
            <a:off x="1911150" y="1894200"/>
            <a:ext cx="2316000" cy="48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9" name="Google Shape;299;p34"/>
          <p:cNvSpPr txBox="1">
            <a:spLocks noGrp="1"/>
          </p:cNvSpPr>
          <p:nvPr>
            <p:ph type="subTitle" idx="4"/>
          </p:nvPr>
        </p:nvSpPr>
        <p:spPr>
          <a:xfrm>
            <a:off x="2053300" y="2296473"/>
            <a:ext cx="2031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00" name="Google Shape;300;p34"/>
          <p:cNvSpPr txBox="1">
            <a:spLocks noGrp="1"/>
          </p:cNvSpPr>
          <p:nvPr>
            <p:ph type="subTitle" idx="5"/>
          </p:nvPr>
        </p:nvSpPr>
        <p:spPr>
          <a:xfrm>
            <a:off x="4916850" y="3528902"/>
            <a:ext cx="2316000" cy="48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1" name="Google Shape;301;p34"/>
          <p:cNvSpPr txBox="1">
            <a:spLocks noGrp="1"/>
          </p:cNvSpPr>
          <p:nvPr>
            <p:ph type="subTitle" idx="6"/>
          </p:nvPr>
        </p:nvSpPr>
        <p:spPr>
          <a:xfrm>
            <a:off x="5058900" y="3923733"/>
            <a:ext cx="2031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02" name="Google Shape;302;p34"/>
          <p:cNvSpPr txBox="1">
            <a:spLocks noGrp="1"/>
          </p:cNvSpPr>
          <p:nvPr>
            <p:ph type="subTitle" idx="7"/>
          </p:nvPr>
        </p:nvSpPr>
        <p:spPr>
          <a:xfrm>
            <a:off x="1911150" y="3528902"/>
            <a:ext cx="2316000" cy="48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3" name="Google Shape;303;p34"/>
          <p:cNvSpPr txBox="1">
            <a:spLocks noGrp="1"/>
          </p:cNvSpPr>
          <p:nvPr>
            <p:ph type="subTitle" idx="8"/>
          </p:nvPr>
        </p:nvSpPr>
        <p:spPr>
          <a:xfrm>
            <a:off x="2053200" y="3923733"/>
            <a:ext cx="2031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04" name="Google Shape;304;p34"/>
          <p:cNvSpPr txBox="1">
            <a:spLocks noGrp="1"/>
          </p:cNvSpPr>
          <p:nvPr>
            <p:ph type="title"/>
          </p:nvPr>
        </p:nvSpPr>
        <p:spPr>
          <a:xfrm>
            <a:off x="713225" y="445025"/>
            <a:ext cx="64803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05" name="Google Shape;305;p3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06" name="Google Shape;306;p3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hree columns 1">
  <p:cSld name="CUSTOM_36">
    <p:spTree>
      <p:nvGrpSpPr>
        <p:cNvPr id="1" name="Shape 307"/>
        <p:cNvGrpSpPr/>
        <p:nvPr/>
      </p:nvGrpSpPr>
      <p:grpSpPr>
        <a:xfrm>
          <a:off x="0" y="0"/>
          <a:ext cx="0" cy="0"/>
          <a:chOff x="0" y="0"/>
          <a:chExt cx="0" cy="0"/>
        </a:xfrm>
      </p:grpSpPr>
      <p:sp>
        <p:nvSpPr>
          <p:cNvPr id="308" name="Google Shape;308;p35"/>
          <p:cNvSpPr txBox="1">
            <a:spLocks noGrp="1"/>
          </p:cNvSpPr>
          <p:nvPr>
            <p:ph type="subTitle" idx="1"/>
          </p:nvPr>
        </p:nvSpPr>
        <p:spPr>
          <a:xfrm>
            <a:off x="3571925" y="2904446"/>
            <a:ext cx="2015400" cy="49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09" name="Google Shape;309;p35"/>
          <p:cNvSpPr txBox="1">
            <a:spLocks noGrp="1"/>
          </p:cNvSpPr>
          <p:nvPr>
            <p:ph type="subTitle" idx="2"/>
          </p:nvPr>
        </p:nvSpPr>
        <p:spPr>
          <a:xfrm>
            <a:off x="3571925" y="3306722"/>
            <a:ext cx="2015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10" name="Google Shape;310;p35"/>
          <p:cNvSpPr txBox="1">
            <a:spLocks noGrp="1"/>
          </p:cNvSpPr>
          <p:nvPr>
            <p:ph type="subTitle" idx="3"/>
          </p:nvPr>
        </p:nvSpPr>
        <p:spPr>
          <a:xfrm>
            <a:off x="1088400" y="2904446"/>
            <a:ext cx="2015400" cy="49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11" name="Google Shape;311;p35"/>
          <p:cNvSpPr txBox="1">
            <a:spLocks noGrp="1"/>
          </p:cNvSpPr>
          <p:nvPr>
            <p:ph type="subTitle" idx="4"/>
          </p:nvPr>
        </p:nvSpPr>
        <p:spPr>
          <a:xfrm>
            <a:off x="1088400" y="3306722"/>
            <a:ext cx="2015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12" name="Google Shape;312;p35"/>
          <p:cNvSpPr txBox="1">
            <a:spLocks noGrp="1"/>
          </p:cNvSpPr>
          <p:nvPr>
            <p:ph type="subTitle" idx="5"/>
          </p:nvPr>
        </p:nvSpPr>
        <p:spPr>
          <a:xfrm>
            <a:off x="6055450" y="2904446"/>
            <a:ext cx="2015400" cy="49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13" name="Google Shape;313;p35"/>
          <p:cNvSpPr txBox="1">
            <a:spLocks noGrp="1"/>
          </p:cNvSpPr>
          <p:nvPr>
            <p:ph type="subTitle" idx="6"/>
          </p:nvPr>
        </p:nvSpPr>
        <p:spPr>
          <a:xfrm>
            <a:off x="6055450" y="3306722"/>
            <a:ext cx="2015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14" name="Google Shape;314;p35"/>
          <p:cNvSpPr txBox="1">
            <a:spLocks noGrp="1"/>
          </p:cNvSpPr>
          <p:nvPr>
            <p:ph type="title"/>
          </p:nvPr>
        </p:nvSpPr>
        <p:spPr>
          <a:xfrm>
            <a:off x="713225" y="445025"/>
            <a:ext cx="5517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15" name="Google Shape;315;p3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16" name="Google Shape;316;p3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17" name="Google Shape;317;p35"/>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Numbers and text ">
  <p:cSld name="CUSTOM_23">
    <p:spTree>
      <p:nvGrpSpPr>
        <p:cNvPr id="1" name="Shape 318"/>
        <p:cNvGrpSpPr/>
        <p:nvPr/>
      </p:nvGrpSpPr>
      <p:grpSpPr>
        <a:xfrm>
          <a:off x="0" y="0"/>
          <a:ext cx="0" cy="0"/>
          <a:chOff x="0" y="0"/>
          <a:chExt cx="0" cy="0"/>
        </a:xfrm>
      </p:grpSpPr>
      <p:cxnSp>
        <p:nvCxnSpPr>
          <p:cNvPr id="319" name="Google Shape;319;p3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20" name="Google Shape;320;p3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21" name="Google Shape;321;p3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22" name="Google Shape;322;p3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23" name="Google Shape;323;p3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24" name="Google Shape;324;p3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325" name="Google Shape;325;p36"/>
          <p:cNvSpPr txBox="1">
            <a:spLocks noGrp="1"/>
          </p:cNvSpPr>
          <p:nvPr>
            <p:ph type="title"/>
          </p:nvPr>
        </p:nvSpPr>
        <p:spPr>
          <a:xfrm>
            <a:off x="2780100" y="445025"/>
            <a:ext cx="35838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26" name="Google Shape;326;p36"/>
          <p:cNvSpPr txBox="1">
            <a:spLocks noGrp="1"/>
          </p:cNvSpPr>
          <p:nvPr>
            <p:ph type="subTitle" idx="1"/>
          </p:nvPr>
        </p:nvSpPr>
        <p:spPr>
          <a:xfrm>
            <a:off x="5306650" y="1710190"/>
            <a:ext cx="2486100" cy="401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327" name="Google Shape;327;p36"/>
          <p:cNvSpPr txBox="1">
            <a:spLocks noGrp="1"/>
          </p:cNvSpPr>
          <p:nvPr>
            <p:ph type="subTitle" idx="2"/>
          </p:nvPr>
        </p:nvSpPr>
        <p:spPr>
          <a:xfrm>
            <a:off x="5306650" y="2111217"/>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28" name="Google Shape;328;p36"/>
          <p:cNvSpPr txBox="1">
            <a:spLocks noGrp="1"/>
          </p:cNvSpPr>
          <p:nvPr>
            <p:ph type="subTitle" idx="3"/>
          </p:nvPr>
        </p:nvSpPr>
        <p:spPr>
          <a:xfrm>
            <a:off x="1351250" y="1710190"/>
            <a:ext cx="2486100" cy="401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329" name="Google Shape;329;p36"/>
          <p:cNvSpPr txBox="1">
            <a:spLocks noGrp="1"/>
          </p:cNvSpPr>
          <p:nvPr>
            <p:ph type="subTitle" idx="4"/>
          </p:nvPr>
        </p:nvSpPr>
        <p:spPr>
          <a:xfrm>
            <a:off x="1351250" y="2111217"/>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30" name="Google Shape;330;p36"/>
          <p:cNvSpPr txBox="1">
            <a:spLocks noGrp="1"/>
          </p:cNvSpPr>
          <p:nvPr>
            <p:ph type="subTitle" idx="5"/>
          </p:nvPr>
        </p:nvSpPr>
        <p:spPr>
          <a:xfrm>
            <a:off x="5306650" y="3552118"/>
            <a:ext cx="2486100" cy="461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331" name="Google Shape;331;p36"/>
          <p:cNvSpPr txBox="1">
            <a:spLocks noGrp="1"/>
          </p:cNvSpPr>
          <p:nvPr>
            <p:ph type="subTitle" idx="6"/>
          </p:nvPr>
        </p:nvSpPr>
        <p:spPr>
          <a:xfrm>
            <a:off x="5306650" y="3946487"/>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32" name="Google Shape;332;p36"/>
          <p:cNvSpPr txBox="1">
            <a:spLocks noGrp="1"/>
          </p:cNvSpPr>
          <p:nvPr>
            <p:ph type="subTitle" idx="7"/>
          </p:nvPr>
        </p:nvSpPr>
        <p:spPr>
          <a:xfrm>
            <a:off x="1351250" y="3552118"/>
            <a:ext cx="2486100" cy="461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333" name="Google Shape;333;p36"/>
          <p:cNvSpPr txBox="1">
            <a:spLocks noGrp="1"/>
          </p:cNvSpPr>
          <p:nvPr>
            <p:ph type="subTitle" idx="8"/>
          </p:nvPr>
        </p:nvSpPr>
        <p:spPr>
          <a:xfrm>
            <a:off x="1351300" y="3946487"/>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34" name="Google Shape;334;p36"/>
          <p:cNvSpPr txBox="1">
            <a:spLocks noGrp="1"/>
          </p:cNvSpPr>
          <p:nvPr>
            <p:ph type="title" idx="9"/>
          </p:nvPr>
        </p:nvSpPr>
        <p:spPr>
          <a:xfrm>
            <a:off x="1351250" y="1131425"/>
            <a:ext cx="2486100" cy="66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335" name="Google Shape;335;p36"/>
          <p:cNvSpPr txBox="1">
            <a:spLocks noGrp="1"/>
          </p:cNvSpPr>
          <p:nvPr>
            <p:ph type="title" idx="13"/>
          </p:nvPr>
        </p:nvSpPr>
        <p:spPr>
          <a:xfrm>
            <a:off x="5306650" y="1131425"/>
            <a:ext cx="2486100" cy="66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336" name="Google Shape;336;p36"/>
          <p:cNvSpPr txBox="1">
            <a:spLocks noGrp="1"/>
          </p:cNvSpPr>
          <p:nvPr>
            <p:ph type="title" idx="14"/>
          </p:nvPr>
        </p:nvSpPr>
        <p:spPr>
          <a:xfrm>
            <a:off x="1351300" y="2964563"/>
            <a:ext cx="2486100" cy="66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337" name="Google Shape;337;p36"/>
          <p:cNvSpPr txBox="1">
            <a:spLocks noGrp="1"/>
          </p:cNvSpPr>
          <p:nvPr>
            <p:ph type="title" idx="15"/>
          </p:nvPr>
        </p:nvSpPr>
        <p:spPr>
          <a:xfrm>
            <a:off x="5306650" y="2964563"/>
            <a:ext cx="2486100" cy="66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four columns 3">
  <p:cSld name="CUSTOM_5">
    <p:spTree>
      <p:nvGrpSpPr>
        <p:cNvPr id="1" name="Shape 338"/>
        <p:cNvGrpSpPr/>
        <p:nvPr/>
      </p:nvGrpSpPr>
      <p:grpSpPr>
        <a:xfrm>
          <a:off x="0" y="0"/>
          <a:ext cx="0" cy="0"/>
          <a:chOff x="0" y="0"/>
          <a:chExt cx="0" cy="0"/>
        </a:xfrm>
      </p:grpSpPr>
      <p:sp>
        <p:nvSpPr>
          <p:cNvPr id="339" name="Google Shape;339;p37"/>
          <p:cNvSpPr txBox="1">
            <a:spLocks noGrp="1"/>
          </p:cNvSpPr>
          <p:nvPr>
            <p:ph type="subTitle" idx="1"/>
          </p:nvPr>
        </p:nvSpPr>
        <p:spPr>
          <a:xfrm>
            <a:off x="4750175" y="1632746"/>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0" name="Google Shape;340;p37"/>
          <p:cNvSpPr txBox="1">
            <a:spLocks noGrp="1"/>
          </p:cNvSpPr>
          <p:nvPr>
            <p:ph type="subTitle" idx="2"/>
          </p:nvPr>
        </p:nvSpPr>
        <p:spPr>
          <a:xfrm>
            <a:off x="4750184" y="2035022"/>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41" name="Google Shape;341;p37"/>
          <p:cNvSpPr txBox="1">
            <a:spLocks noGrp="1"/>
          </p:cNvSpPr>
          <p:nvPr>
            <p:ph type="subTitle" idx="3"/>
          </p:nvPr>
        </p:nvSpPr>
        <p:spPr>
          <a:xfrm>
            <a:off x="2306450" y="1632746"/>
            <a:ext cx="20148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2" name="Google Shape;342;p37"/>
          <p:cNvSpPr txBox="1">
            <a:spLocks noGrp="1"/>
          </p:cNvSpPr>
          <p:nvPr>
            <p:ph type="subTitle" idx="4"/>
          </p:nvPr>
        </p:nvSpPr>
        <p:spPr>
          <a:xfrm>
            <a:off x="2306462" y="2035022"/>
            <a:ext cx="2014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43" name="Google Shape;343;p37"/>
          <p:cNvSpPr txBox="1">
            <a:spLocks noGrp="1"/>
          </p:cNvSpPr>
          <p:nvPr>
            <p:ph type="subTitle" idx="5"/>
          </p:nvPr>
        </p:nvSpPr>
        <p:spPr>
          <a:xfrm>
            <a:off x="4750175" y="3062273"/>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4" name="Google Shape;344;p37"/>
          <p:cNvSpPr txBox="1">
            <a:spLocks noGrp="1"/>
          </p:cNvSpPr>
          <p:nvPr>
            <p:ph type="subTitle" idx="6"/>
          </p:nvPr>
        </p:nvSpPr>
        <p:spPr>
          <a:xfrm>
            <a:off x="4750184" y="3471047"/>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45" name="Google Shape;345;p37"/>
          <p:cNvSpPr txBox="1">
            <a:spLocks noGrp="1"/>
          </p:cNvSpPr>
          <p:nvPr>
            <p:ph type="subTitle" idx="7"/>
          </p:nvPr>
        </p:nvSpPr>
        <p:spPr>
          <a:xfrm>
            <a:off x="2306450" y="3062273"/>
            <a:ext cx="20148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6" name="Google Shape;346;p37"/>
          <p:cNvSpPr txBox="1">
            <a:spLocks noGrp="1"/>
          </p:cNvSpPr>
          <p:nvPr>
            <p:ph type="subTitle" idx="8"/>
          </p:nvPr>
        </p:nvSpPr>
        <p:spPr>
          <a:xfrm>
            <a:off x="2306462" y="3471047"/>
            <a:ext cx="2014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47" name="Google Shape;347;p37"/>
          <p:cNvSpPr txBox="1">
            <a:spLocks noGrp="1"/>
          </p:cNvSpPr>
          <p:nvPr>
            <p:ph type="title"/>
          </p:nvPr>
        </p:nvSpPr>
        <p:spPr>
          <a:xfrm>
            <a:off x="713225" y="445025"/>
            <a:ext cx="2785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48" name="Google Shape;348;p3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49" name="Google Shape;349;p3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hree columns 3">
  <p:cSld name="CUSTOM_26">
    <p:spTree>
      <p:nvGrpSpPr>
        <p:cNvPr id="1" name="Shape 350"/>
        <p:cNvGrpSpPr/>
        <p:nvPr/>
      </p:nvGrpSpPr>
      <p:grpSpPr>
        <a:xfrm>
          <a:off x="0" y="0"/>
          <a:ext cx="0" cy="0"/>
          <a:chOff x="0" y="0"/>
          <a:chExt cx="0" cy="0"/>
        </a:xfrm>
      </p:grpSpPr>
      <p:cxnSp>
        <p:nvCxnSpPr>
          <p:cNvPr id="351" name="Google Shape;351;p3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52" name="Google Shape;352;p3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53" name="Google Shape;353;p38"/>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54" name="Google Shape;354;p38"/>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55" name="Google Shape;355;p38"/>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56" name="Google Shape;356;p38"/>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357" name="Google Shape;357;p38"/>
          <p:cNvSpPr txBox="1">
            <a:spLocks noGrp="1"/>
          </p:cNvSpPr>
          <p:nvPr>
            <p:ph type="subTitle" idx="1"/>
          </p:nvPr>
        </p:nvSpPr>
        <p:spPr>
          <a:xfrm>
            <a:off x="728750" y="1112872"/>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8" name="Google Shape;358;p38"/>
          <p:cNvSpPr txBox="1">
            <a:spLocks noGrp="1"/>
          </p:cNvSpPr>
          <p:nvPr>
            <p:ph type="subTitle" idx="2"/>
          </p:nvPr>
        </p:nvSpPr>
        <p:spPr>
          <a:xfrm>
            <a:off x="728762" y="1515149"/>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59" name="Google Shape;359;p38"/>
          <p:cNvSpPr txBox="1">
            <a:spLocks noGrp="1"/>
          </p:cNvSpPr>
          <p:nvPr>
            <p:ph type="subTitle" idx="3"/>
          </p:nvPr>
        </p:nvSpPr>
        <p:spPr>
          <a:xfrm>
            <a:off x="728750" y="2036386"/>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60" name="Google Shape;360;p38"/>
          <p:cNvSpPr txBox="1">
            <a:spLocks noGrp="1"/>
          </p:cNvSpPr>
          <p:nvPr>
            <p:ph type="subTitle" idx="4"/>
          </p:nvPr>
        </p:nvSpPr>
        <p:spPr>
          <a:xfrm>
            <a:off x="728762" y="2445160"/>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61" name="Google Shape;361;p38"/>
          <p:cNvSpPr txBox="1">
            <a:spLocks noGrp="1"/>
          </p:cNvSpPr>
          <p:nvPr>
            <p:ph type="title"/>
          </p:nvPr>
        </p:nvSpPr>
        <p:spPr>
          <a:xfrm>
            <a:off x="1531650" y="445025"/>
            <a:ext cx="6080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362" name="Google Shape;362;p38"/>
          <p:cNvSpPr txBox="1">
            <a:spLocks noGrp="1"/>
          </p:cNvSpPr>
          <p:nvPr>
            <p:ph type="subTitle" idx="5"/>
          </p:nvPr>
        </p:nvSpPr>
        <p:spPr>
          <a:xfrm>
            <a:off x="728750" y="2997225"/>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63" name="Google Shape;363;p38"/>
          <p:cNvSpPr txBox="1">
            <a:spLocks noGrp="1"/>
          </p:cNvSpPr>
          <p:nvPr>
            <p:ph type="subTitle" idx="6"/>
          </p:nvPr>
        </p:nvSpPr>
        <p:spPr>
          <a:xfrm>
            <a:off x="728762" y="3405999"/>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umbers and text 1">
  <p:cSld name="CUSTOM_6">
    <p:spTree>
      <p:nvGrpSpPr>
        <p:cNvPr id="1" name="Shape 364"/>
        <p:cNvGrpSpPr/>
        <p:nvPr/>
      </p:nvGrpSpPr>
      <p:grpSpPr>
        <a:xfrm>
          <a:off x="0" y="0"/>
          <a:ext cx="0" cy="0"/>
          <a:chOff x="0" y="0"/>
          <a:chExt cx="0" cy="0"/>
        </a:xfrm>
      </p:grpSpPr>
      <p:sp>
        <p:nvSpPr>
          <p:cNvPr id="365" name="Google Shape;365;p39"/>
          <p:cNvSpPr txBox="1">
            <a:spLocks noGrp="1"/>
          </p:cNvSpPr>
          <p:nvPr>
            <p:ph type="title"/>
          </p:nvPr>
        </p:nvSpPr>
        <p:spPr>
          <a:xfrm>
            <a:off x="2592925" y="714600"/>
            <a:ext cx="3958200" cy="615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366" name="Google Shape;366;p39"/>
          <p:cNvSpPr txBox="1">
            <a:spLocks noGrp="1"/>
          </p:cNvSpPr>
          <p:nvPr>
            <p:ph type="subTitle" idx="1"/>
          </p:nvPr>
        </p:nvSpPr>
        <p:spPr>
          <a:xfrm>
            <a:off x="2364984" y="1346400"/>
            <a:ext cx="4414200" cy="3777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5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67" name="Google Shape;367;p39"/>
          <p:cNvSpPr txBox="1">
            <a:spLocks noGrp="1"/>
          </p:cNvSpPr>
          <p:nvPr>
            <p:ph type="title" idx="2"/>
          </p:nvPr>
        </p:nvSpPr>
        <p:spPr>
          <a:xfrm>
            <a:off x="2592925" y="2063025"/>
            <a:ext cx="3958200" cy="615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5000"/>
              <a:buNone/>
              <a:defRPr sz="43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368" name="Google Shape;368;p39"/>
          <p:cNvSpPr txBox="1">
            <a:spLocks noGrp="1"/>
          </p:cNvSpPr>
          <p:nvPr>
            <p:ph type="subTitle" idx="3"/>
          </p:nvPr>
        </p:nvSpPr>
        <p:spPr>
          <a:xfrm>
            <a:off x="2364984" y="2694825"/>
            <a:ext cx="4414200" cy="37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5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69" name="Google Shape;369;p39"/>
          <p:cNvSpPr txBox="1">
            <a:spLocks noGrp="1"/>
          </p:cNvSpPr>
          <p:nvPr>
            <p:ph type="title" idx="4"/>
          </p:nvPr>
        </p:nvSpPr>
        <p:spPr>
          <a:xfrm>
            <a:off x="2592925" y="3411450"/>
            <a:ext cx="3958200" cy="615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5000"/>
              <a:buNone/>
              <a:defRPr sz="43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370" name="Google Shape;370;p39"/>
          <p:cNvSpPr txBox="1">
            <a:spLocks noGrp="1"/>
          </p:cNvSpPr>
          <p:nvPr>
            <p:ph type="subTitle" idx="5"/>
          </p:nvPr>
        </p:nvSpPr>
        <p:spPr>
          <a:xfrm>
            <a:off x="2364950" y="4043250"/>
            <a:ext cx="4414200" cy="3777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5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371" name="Google Shape;371;p39"/>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72" name="Google Shape;372;p39"/>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Numbers and text 2">
  <p:cSld name="CUSTOM_28">
    <p:spTree>
      <p:nvGrpSpPr>
        <p:cNvPr id="1" name="Shape 373"/>
        <p:cNvGrpSpPr/>
        <p:nvPr/>
      </p:nvGrpSpPr>
      <p:grpSpPr>
        <a:xfrm>
          <a:off x="0" y="0"/>
          <a:ext cx="0" cy="0"/>
          <a:chOff x="0" y="0"/>
          <a:chExt cx="0" cy="0"/>
        </a:xfrm>
      </p:grpSpPr>
      <p:sp>
        <p:nvSpPr>
          <p:cNvPr id="374" name="Google Shape;374;p40"/>
          <p:cNvSpPr txBox="1">
            <a:spLocks noGrp="1"/>
          </p:cNvSpPr>
          <p:nvPr>
            <p:ph type="subTitle" idx="1"/>
          </p:nvPr>
        </p:nvSpPr>
        <p:spPr>
          <a:xfrm>
            <a:off x="5700609" y="2084269"/>
            <a:ext cx="27645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75" name="Google Shape;375;p40"/>
          <p:cNvSpPr txBox="1">
            <a:spLocks noGrp="1"/>
          </p:cNvSpPr>
          <p:nvPr>
            <p:ph type="subTitle" idx="2"/>
          </p:nvPr>
        </p:nvSpPr>
        <p:spPr>
          <a:xfrm>
            <a:off x="5700621" y="2486544"/>
            <a:ext cx="2764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76" name="Google Shape;376;p40"/>
          <p:cNvSpPr txBox="1">
            <a:spLocks noGrp="1"/>
          </p:cNvSpPr>
          <p:nvPr>
            <p:ph type="subTitle" idx="3"/>
          </p:nvPr>
        </p:nvSpPr>
        <p:spPr>
          <a:xfrm>
            <a:off x="1973988" y="902134"/>
            <a:ext cx="27645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77" name="Google Shape;377;p40"/>
          <p:cNvSpPr txBox="1">
            <a:spLocks noGrp="1"/>
          </p:cNvSpPr>
          <p:nvPr>
            <p:ph type="subTitle" idx="4"/>
          </p:nvPr>
        </p:nvSpPr>
        <p:spPr>
          <a:xfrm>
            <a:off x="1973988" y="1304410"/>
            <a:ext cx="2764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78" name="Google Shape;378;p40"/>
          <p:cNvSpPr txBox="1">
            <a:spLocks noGrp="1"/>
          </p:cNvSpPr>
          <p:nvPr>
            <p:ph type="subTitle" idx="5"/>
          </p:nvPr>
        </p:nvSpPr>
        <p:spPr>
          <a:xfrm>
            <a:off x="1973988" y="3290875"/>
            <a:ext cx="27645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79" name="Google Shape;379;p40"/>
          <p:cNvSpPr txBox="1">
            <a:spLocks noGrp="1"/>
          </p:cNvSpPr>
          <p:nvPr>
            <p:ph type="subTitle" idx="6"/>
          </p:nvPr>
        </p:nvSpPr>
        <p:spPr>
          <a:xfrm>
            <a:off x="1973988" y="3699649"/>
            <a:ext cx="2764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380" name="Google Shape;380;p4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81" name="Google Shape;381;p4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82" name="Google Shape;382;p40"/>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83" name="Google Shape;383;p40"/>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84" name="Google Shape;384;p40"/>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385" name="Google Shape;385;p40"/>
          <p:cNvSpPr txBox="1">
            <a:spLocks noGrp="1"/>
          </p:cNvSpPr>
          <p:nvPr>
            <p:ph type="title"/>
          </p:nvPr>
        </p:nvSpPr>
        <p:spPr>
          <a:xfrm>
            <a:off x="733000" y="1114450"/>
            <a:ext cx="1118100" cy="61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386" name="Google Shape;386;p40"/>
          <p:cNvSpPr txBox="1">
            <a:spLocks noGrp="1"/>
          </p:cNvSpPr>
          <p:nvPr>
            <p:ph type="title" idx="7"/>
          </p:nvPr>
        </p:nvSpPr>
        <p:spPr>
          <a:xfrm>
            <a:off x="733000" y="3503175"/>
            <a:ext cx="1118100" cy="61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387" name="Google Shape;387;p40"/>
          <p:cNvSpPr txBox="1">
            <a:spLocks noGrp="1"/>
          </p:cNvSpPr>
          <p:nvPr>
            <p:ph type="title" idx="8"/>
          </p:nvPr>
        </p:nvSpPr>
        <p:spPr>
          <a:xfrm>
            <a:off x="4441002" y="2276488"/>
            <a:ext cx="1118100" cy="61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1">
  <p:cSld name="CUSTOM_11">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720000" y="1677218"/>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9" name="Google Shape;39;p5"/>
          <p:cNvSpPr txBox="1">
            <a:spLocks noGrp="1"/>
          </p:cNvSpPr>
          <p:nvPr>
            <p:ph type="title" idx="2"/>
          </p:nvPr>
        </p:nvSpPr>
        <p:spPr>
          <a:xfrm>
            <a:off x="1482600" y="1095325"/>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40" name="Google Shape;40;p5"/>
          <p:cNvSpPr txBox="1">
            <a:spLocks noGrp="1"/>
          </p:cNvSpPr>
          <p:nvPr>
            <p:ph type="subTitle" idx="1"/>
          </p:nvPr>
        </p:nvSpPr>
        <p:spPr>
          <a:xfrm>
            <a:off x="720000" y="2081199"/>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5"/>
          <p:cNvSpPr txBox="1">
            <a:spLocks noGrp="1"/>
          </p:cNvSpPr>
          <p:nvPr>
            <p:ph type="title" idx="3"/>
          </p:nvPr>
        </p:nvSpPr>
        <p:spPr>
          <a:xfrm>
            <a:off x="3403800" y="1677218"/>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2" name="Google Shape;42;p5"/>
          <p:cNvSpPr txBox="1">
            <a:spLocks noGrp="1"/>
          </p:cNvSpPr>
          <p:nvPr>
            <p:ph type="title" idx="4"/>
          </p:nvPr>
        </p:nvSpPr>
        <p:spPr>
          <a:xfrm>
            <a:off x="4166400" y="1095325"/>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43" name="Google Shape;43;p5"/>
          <p:cNvSpPr txBox="1">
            <a:spLocks noGrp="1"/>
          </p:cNvSpPr>
          <p:nvPr>
            <p:ph type="subTitle" idx="5"/>
          </p:nvPr>
        </p:nvSpPr>
        <p:spPr>
          <a:xfrm>
            <a:off x="3403800" y="2081208"/>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5"/>
          <p:cNvSpPr txBox="1">
            <a:spLocks noGrp="1"/>
          </p:cNvSpPr>
          <p:nvPr>
            <p:ph type="title" idx="6"/>
          </p:nvPr>
        </p:nvSpPr>
        <p:spPr>
          <a:xfrm>
            <a:off x="6087600" y="1677218"/>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5" name="Google Shape;45;p5"/>
          <p:cNvSpPr txBox="1">
            <a:spLocks noGrp="1"/>
          </p:cNvSpPr>
          <p:nvPr>
            <p:ph type="title" idx="7"/>
          </p:nvPr>
        </p:nvSpPr>
        <p:spPr>
          <a:xfrm>
            <a:off x="6850200" y="1095325"/>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46" name="Google Shape;46;p5"/>
          <p:cNvSpPr txBox="1">
            <a:spLocks noGrp="1"/>
          </p:cNvSpPr>
          <p:nvPr>
            <p:ph type="subTitle" idx="8"/>
          </p:nvPr>
        </p:nvSpPr>
        <p:spPr>
          <a:xfrm>
            <a:off x="6087600" y="2081208"/>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5"/>
          <p:cNvSpPr txBox="1">
            <a:spLocks noGrp="1"/>
          </p:cNvSpPr>
          <p:nvPr>
            <p:ph type="title" idx="9"/>
          </p:nvPr>
        </p:nvSpPr>
        <p:spPr>
          <a:xfrm>
            <a:off x="720000" y="3313579"/>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8" name="Google Shape;48;p5"/>
          <p:cNvSpPr txBox="1">
            <a:spLocks noGrp="1"/>
          </p:cNvSpPr>
          <p:nvPr>
            <p:ph type="title" idx="13"/>
          </p:nvPr>
        </p:nvSpPr>
        <p:spPr>
          <a:xfrm>
            <a:off x="1482600" y="2714087"/>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49" name="Google Shape;49;p5"/>
          <p:cNvSpPr txBox="1">
            <a:spLocks noGrp="1"/>
          </p:cNvSpPr>
          <p:nvPr>
            <p:ph type="subTitle" idx="14"/>
          </p:nvPr>
        </p:nvSpPr>
        <p:spPr>
          <a:xfrm>
            <a:off x="720000" y="3705863"/>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5"/>
          <p:cNvSpPr txBox="1">
            <a:spLocks noGrp="1"/>
          </p:cNvSpPr>
          <p:nvPr>
            <p:ph type="title" idx="15"/>
          </p:nvPr>
        </p:nvSpPr>
        <p:spPr>
          <a:xfrm>
            <a:off x="3403800" y="3313579"/>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1" name="Google Shape;51;p5"/>
          <p:cNvSpPr txBox="1">
            <a:spLocks noGrp="1"/>
          </p:cNvSpPr>
          <p:nvPr>
            <p:ph type="title" idx="16"/>
          </p:nvPr>
        </p:nvSpPr>
        <p:spPr>
          <a:xfrm>
            <a:off x="4166400" y="2714087"/>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52" name="Google Shape;52;p5"/>
          <p:cNvSpPr txBox="1">
            <a:spLocks noGrp="1"/>
          </p:cNvSpPr>
          <p:nvPr>
            <p:ph type="subTitle" idx="17"/>
          </p:nvPr>
        </p:nvSpPr>
        <p:spPr>
          <a:xfrm>
            <a:off x="3403800" y="3705863"/>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5"/>
          <p:cNvSpPr txBox="1">
            <a:spLocks noGrp="1"/>
          </p:cNvSpPr>
          <p:nvPr>
            <p:ph type="title" idx="18"/>
          </p:nvPr>
        </p:nvSpPr>
        <p:spPr>
          <a:xfrm>
            <a:off x="6087600" y="3313579"/>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4" name="Google Shape;54;p5"/>
          <p:cNvSpPr txBox="1">
            <a:spLocks noGrp="1"/>
          </p:cNvSpPr>
          <p:nvPr>
            <p:ph type="title" idx="19"/>
          </p:nvPr>
        </p:nvSpPr>
        <p:spPr>
          <a:xfrm>
            <a:off x="6850200" y="2714087"/>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55" name="Google Shape;55;p5"/>
          <p:cNvSpPr txBox="1">
            <a:spLocks noGrp="1"/>
          </p:cNvSpPr>
          <p:nvPr>
            <p:ph type="subTitle" idx="20"/>
          </p:nvPr>
        </p:nvSpPr>
        <p:spPr>
          <a:xfrm>
            <a:off x="6087600" y="3705863"/>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5"/>
          <p:cNvSpPr txBox="1">
            <a:spLocks noGrp="1"/>
          </p:cNvSpPr>
          <p:nvPr>
            <p:ph type="title" idx="21"/>
          </p:nvPr>
        </p:nvSpPr>
        <p:spPr>
          <a:xfrm>
            <a:off x="2332400" y="445025"/>
            <a:ext cx="44793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57" name="Google Shape;57;p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58" name="Google Shape;58;p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59" name="Google Shape;59;p5"/>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60" name="Google Shape;60;p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ext 5">
  <p:cSld name="CUSTOM_7_1">
    <p:spTree>
      <p:nvGrpSpPr>
        <p:cNvPr id="1" name="Shape 388"/>
        <p:cNvGrpSpPr/>
        <p:nvPr/>
      </p:nvGrpSpPr>
      <p:grpSpPr>
        <a:xfrm>
          <a:off x="0" y="0"/>
          <a:ext cx="0" cy="0"/>
          <a:chOff x="0" y="0"/>
          <a:chExt cx="0" cy="0"/>
        </a:xfrm>
      </p:grpSpPr>
      <p:sp>
        <p:nvSpPr>
          <p:cNvPr id="389" name="Google Shape;389;p41"/>
          <p:cNvSpPr txBox="1">
            <a:spLocks noGrp="1"/>
          </p:cNvSpPr>
          <p:nvPr>
            <p:ph type="title"/>
          </p:nvPr>
        </p:nvSpPr>
        <p:spPr>
          <a:xfrm>
            <a:off x="803750" y="2040496"/>
            <a:ext cx="4087500" cy="67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90" name="Google Shape;390;p41"/>
          <p:cNvSpPr txBox="1">
            <a:spLocks noGrp="1"/>
          </p:cNvSpPr>
          <p:nvPr>
            <p:ph type="subTitle" idx="1"/>
          </p:nvPr>
        </p:nvSpPr>
        <p:spPr>
          <a:xfrm>
            <a:off x="803750" y="2693525"/>
            <a:ext cx="3159300" cy="55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Font typeface="Josefin Sans"/>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cxnSp>
        <p:nvCxnSpPr>
          <p:cNvPr id="391" name="Google Shape;391;p4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92" name="Google Shape;392;p4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ext 6">
  <p:cSld name="CUSTOM_7_2">
    <p:spTree>
      <p:nvGrpSpPr>
        <p:cNvPr id="1" name="Shape 393"/>
        <p:cNvGrpSpPr/>
        <p:nvPr/>
      </p:nvGrpSpPr>
      <p:grpSpPr>
        <a:xfrm>
          <a:off x="0" y="0"/>
          <a:ext cx="0" cy="0"/>
          <a:chOff x="0" y="0"/>
          <a:chExt cx="0" cy="0"/>
        </a:xfrm>
      </p:grpSpPr>
      <p:sp>
        <p:nvSpPr>
          <p:cNvPr id="394" name="Google Shape;394;p42"/>
          <p:cNvSpPr txBox="1">
            <a:spLocks noGrp="1"/>
          </p:cNvSpPr>
          <p:nvPr>
            <p:ph type="title"/>
          </p:nvPr>
        </p:nvSpPr>
        <p:spPr>
          <a:xfrm>
            <a:off x="4490150" y="2047725"/>
            <a:ext cx="3364200" cy="628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Open Sans SemiBold"/>
                <a:ea typeface="Open Sans SemiBold"/>
                <a:cs typeface="Open Sans SemiBold"/>
                <a:sym typeface="Open Sans SemiBold"/>
              </a:defRPr>
            </a:lvl2pPr>
            <a:lvl3pPr lvl="2" algn="l">
              <a:lnSpc>
                <a:spcPct val="100000"/>
              </a:lnSpc>
              <a:spcBef>
                <a:spcPts val="0"/>
              </a:spcBef>
              <a:spcAft>
                <a:spcPts val="0"/>
              </a:spcAft>
              <a:buSzPts val="3000"/>
              <a:buNone/>
              <a:defRPr>
                <a:latin typeface="Open Sans SemiBold"/>
                <a:ea typeface="Open Sans SemiBold"/>
                <a:cs typeface="Open Sans SemiBold"/>
                <a:sym typeface="Open Sans SemiBold"/>
              </a:defRPr>
            </a:lvl3pPr>
            <a:lvl4pPr lvl="3" algn="l">
              <a:lnSpc>
                <a:spcPct val="100000"/>
              </a:lnSpc>
              <a:spcBef>
                <a:spcPts val="0"/>
              </a:spcBef>
              <a:spcAft>
                <a:spcPts val="0"/>
              </a:spcAft>
              <a:buSzPts val="3000"/>
              <a:buNone/>
              <a:defRPr>
                <a:latin typeface="Open Sans SemiBold"/>
                <a:ea typeface="Open Sans SemiBold"/>
                <a:cs typeface="Open Sans SemiBold"/>
                <a:sym typeface="Open Sans SemiBold"/>
              </a:defRPr>
            </a:lvl4pPr>
            <a:lvl5pPr lvl="4" algn="l">
              <a:lnSpc>
                <a:spcPct val="100000"/>
              </a:lnSpc>
              <a:spcBef>
                <a:spcPts val="0"/>
              </a:spcBef>
              <a:spcAft>
                <a:spcPts val="0"/>
              </a:spcAft>
              <a:buSzPts val="3000"/>
              <a:buNone/>
              <a:defRPr>
                <a:latin typeface="Open Sans SemiBold"/>
                <a:ea typeface="Open Sans SemiBold"/>
                <a:cs typeface="Open Sans SemiBold"/>
                <a:sym typeface="Open Sans SemiBold"/>
              </a:defRPr>
            </a:lvl5pPr>
            <a:lvl6pPr lvl="5" algn="l">
              <a:lnSpc>
                <a:spcPct val="100000"/>
              </a:lnSpc>
              <a:spcBef>
                <a:spcPts val="0"/>
              </a:spcBef>
              <a:spcAft>
                <a:spcPts val="0"/>
              </a:spcAft>
              <a:buSzPts val="3000"/>
              <a:buNone/>
              <a:defRPr>
                <a:latin typeface="Open Sans SemiBold"/>
                <a:ea typeface="Open Sans SemiBold"/>
                <a:cs typeface="Open Sans SemiBold"/>
                <a:sym typeface="Open Sans SemiBold"/>
              </a:defRPr>
            </a:lvl6pPr>
            <a:lvl7pPr lvl="6" algn="l">
              <a:lnSpc>
                <a:spcPct val="100000"/>
              </a:lnSpc>
              <a:spcBef>
                <a:spcPts val="0"/>
              </a:spcBef>
              <a:spcAft>
                <a:spcPts val="0"/>
              </a:spcAft>
              <a:buSzPts val="3000"/>
              <a:buNone/>
              <a:defRPr>
                <a:latin typeface="Open Sans SemiBold"/>
                <a:ea typeface="Open Sans SemiBold"/>
                <a:cs typeface="Open Sans SemiBold"/>
                <a:sym typeface="Open Sans SemiBold"/>
              </a:defRPr>
            </a:lvl7pPr>
            <a:lvl8pPr lvl="7" algn="l">
              <a:lnSpc>
                <a:spcPct val="100000"/>
              </a:lnSpc>
              <a:spcBef>
                <a:spcPts val="0"/>
              </a:spcBef>
              <a:spcAft>
                <a:spcPts val="0"/>
              </a:spcAft>
              <a:buSzPts val="3000"/>
              <a:buNone/>
              <a:defRPr>
                <a:latin typeface="Open Sans SemiBold"/>
                <a:ea typeface="Open Sans SemiBold"/>
                <a:cs typeface="Open Sans SemiBold"/>
                <a:sym typeface="Open Sans SemiBold"/>
              </a:defRPr>
            </a:lvl8pPr>
            <a:lvl9pPr lvl="8" algn="l">
              <a:lnSpc>
                <a:spcPct val="100000"/>
              </a:lnSpc>
              <a:spcBef>
                <a:spcPts val="0"/>
              </a:spcBef>
              <a:spcAft>
                <a:spcPts val="0"/>
              </a:spcAft>
              <a:buSzPts val="3000"/>
              <a:buNone/>
              <a:defRPr>
                <a:latin typeface="Open Sans SemiBold"/>
                <a:ea typeface="Open Sans SemiBold"/>
                <a:cs typeface="Open Sans SemiBold"/>
                <a:sym typeface="Open Sans SemiBold"/>
              </a:defRPr>
            </a:lvl9pPr>
          </a:lstStyle>
          <a:p>
            <a:endParaRPr/>
          </a:p>
        </p:txBody>
      </p:sp>
      <p:sp>
        <p:nvSpPr>
          <p:cNvPr id="395" name="Google Shape;395;p42"/>
          <p:cNvSpPr txBox="1">
            <a:spLocks noGrp="1"/>
          </p:cNvSpPr>
          <p:nvPr>
            <p:ph type="subTitle" idx="1"/>
          </p:nvPr>
        </p:nvSpPr>
        <p:spPr>
          <a:xfrm>
            <a:off x="4855550" y="2694825"/>
            <a:ext cx="2998800" cy="558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600"/>
              <a:buFont typeface="Josefin Sans"/>
              <a:buNone/>
              <a:defRPr sz="1400">
                <a:solidFill>
                  <a:schemeClr val="dk1"/>
                </a:solidFill>
              </a:defRPr>
            </a:lvl1pPr>
            <a:lvl2pPr lvl="1" algn="l">
              <a:lnSpc>
                <a:spcPct val="115000"/>
              </a:lnSpc>
              <a:spcBef>
                <a:spcPts val="0"/>
              </a:spcBef>
              <a:spcAft>
                <a:spcPts val="0"/>
              </a:spcAft>
              <a:buSzPts val="1500"/>
              <a:buNone/>
              <a:defRPr sz="1500"/>
            </a:lvl2pPr>
            <a:lvl3pPr lvl="2" algn="l">
              <a:lnSpc>
                <a:spcPct val="115000"/>
              </a:lnSpc>
              <a:spcBef>
                <a:spcPts val="0"/>
              </a:spcBef>
              <a:spcAft>
                <a:spcPts val="0"/>
              </a:spcAft>
              <a:buSzPts val="1500"/>
              <a:buNone/>
              <a:defRPr sz="1500"/>
            </a:lvl3pPr>
            <a:lvl4pPr lvl="3" algn="l">
              <a:lnSpc>
                <a:spcPct val="115000"/>
              </a:lnSpc>
              <a:spcBef>
                <a:spcPts val="0"/>
              </a:spcBef>
              <a:spcAft>
                <a:spcPts val="0"/>
              </a:spcAft>
              <a:buSzPts val="1500"/>
              <a:buNone/>
              <a:defRPr sz="1500"/>
            </a:lvl4pPr>
            <a:lvl5pPr lvl="4" algn="l">
              <a:lnSpc>
                <a:spcPct val="115000"/>
              </a:lnSpc>
              <a:spcBef>
                <a:spcPts val="0"/>
              </a:spcBef>
              <a:spcAft>
                <a:spcPts val="0"/>
              </a:spcAft>
              <a:buSzPts val="1500"/>
              <a:buNone/>
              <a:defRPr sz="1500"/>
            </a:lvl5pPr>
            <a:lvl6pPr lvl="5" algn="l">
              <a:lnSpc>
                <a:spcPct val="115000"/>
              </a:lnSpc>
              <a:spcBef>
                <a:spcPts val="0"/>
              </a:spcBef>
              <a:spcAft>
                <a:spcPts val="0"/>
              </a:spcAft>
              <a:buSzPts val="1500"/>
              <a:buNone/>
              <a:defRPr sz="1500"/>
            </a:lvl6pPr>
            <a:lvl7pPr lvl="6" algn="l">
              <a:lnSpc>
                <a:spcPct val="115000"/>
              </a:lnSpc>
              <a:spcBef>
                <a:spcPts val="0"/>
              </a:spcBef>
              <a:spcAft>
                <a:spcPts val="0"/>
              </a:spcAft>
              <a:buSzPts val="1500"/>
              <a:buNone/>
              <a:defRPr sz="1500"/>
            </a:lvl7pPr>
            <a:lvl8pPr lvl="7" algn="l">
              <a:lnSpc>
                <a:spcPct val="115000"/>
              </a:lnSpc>
              <a:spcBef>
                <a:spcPts val="0"/>
              </a:spcBef>
              <a:spcAft>
                <a:spcPts val="0"/>
              </a:spcAft>
              <a:buSzPts val="1500"/>
              <a:buNone/>
              <a:defRPr sz="1500"/>
            </a:lvl8pPr>
            <a:lvl9pPr lvl="8" algn="l">
              <a:lnSpc>
                <a:spcPct val="115000"/>
              </a:lnSpc>
              <a:spcBef>
                <a:spcPts val="0"/>
              </a:spcBef>
              <a:spcAft>
                <a:spcPts val="0"/>
              </a:spcAft>
              <a:buSzPts val="1500"/>
              <a:buNone/>
              <a:defRPr sz="1500"/>
            </a:lvl9pPr>
          </a:lstStyle>
          <a:p>
            <a:endParaRPr/>
          </a:p>
        </p:txBody>
      </p:sp>
      <p:cxnSp>
        <p:nvCxnSpPr>
          <p:cNvPr id="396" name="Google Shape;396;p4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97" name="Google Shape;397;p4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7">
  <p:cSld name="CUSTOM_8">
    <p:spTree>
      <p:nvGrpSpPr>
        <p:cNvPr id="1" name="Shape 398"/>
        <p:cNvGrpSpPr/>
        <p:nvPr/>
      </p:nvGrpSpPr>
      <p:grpSpPr>
        <a:xfrm>
          <a:off x="0" y="0"/>
          <a:ext cx="0" cy="0"/>
          <a:chOff x="0" y="0"/>
          <a:chExt cx="0" cy="0"/>
        </a:xfrm>
      </p:grpSpPr>
      <p:sp>
        <p:nvSpPr>
          <p:cNvPr id="399" name="Google Shape;399;p43"/>
          <p:cNvSpPr txBox="1">
            <a:spLocks noGrp="1"/>
          </p:cNvSpPr>
          <p:nvPr>
            <p:ph type="subTitle" idx="1"/>
          </p:nvPr>
        </p:nvSpPr>
        <p:spPr>
          <a:xfrm>
            <a:off x="4166800" y="1453525"/>
            <a:ext cx="3957600" cy="2889000"/>
          </a:xfrm>
          <a:prstGeom prst="rect">
            <a:avLst/>
          </a:prstGeom>
          <a:noFill/>
          <a:ln>
            <a:noFill/>
          </a:ln>
        </p:spPr>
        <p:txBody>
          <a:bodyPr spcFirstLastPara="1" wrap="square" lIns="91425" tIns="91425" rIns="91425" bIns="91425" anchor="ctr" anchorCtr="0">
            <a:noAutofit/>
          </a:bodyPr>
          <a:lstStyle>
            <a:lvl1pPr marR="38100" lvl="0" algn="ctr">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a:endParaRPr/>
          </a:p>
        </p:txBody>
      </p:sp>
      <p:sp>
        <p:nvSpPr>
          <p:cNvPr id="400" name="Google Shape;400;p43"/>
          <p:cNvSpPr txBox="1">
            <a:spLocks noGrp="1"/>
          </p:cNvSpPr>
          <p:nvPr>
            <p:ph type="title"/>
          </p:nvPr>
        </p:nvSpPr>
        <p:spPr>
          <a:xfrm>
            <a:off x="713225" y="445025"/>
            <a:ext cx="4502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01" name="Google Shape;401;p4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02" name="Google Shape;402;p4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03" name="Google Shape;403;p43"/>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wo columns 1">
  <p:cSld name="CUSTOM_29">
    <p:spTree>
      <p:nvGrpSpPr>
        <p:cNvPr id="1" name="Shape 404"/>
        <p:cNvGrpSpPr/>
        <p:nvPr/>
      </p:nvGrpSpPr>
      <p:grpSpPr>
        <a:xfrm>
          <a:off x="0" y="0"/>
          <a:ext cx="0" cy="0"/>
          <a:chOff x="0" y="0"/>
          <a:chExt cx="0" cy="0"/>
        </a:xfrm>
      </p:grpSpPr>
      <p:cxnSp>
        <p:nvCxnSpPr>
          <p:cNvPr id="405" name="Google Shape;405;p4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06" name="Google Shape;406;p4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07" name="Google Shape;407;p4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08" name="Google Shape;408;p4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09" name="Google Shape;409;p4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10" name="Google Shape;410;p44"/>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411" name="Google Shape;411;p44"/>
          <p:cNvSpPr txBox="1">
            <a:spLocks noGrp="1"/>
          </p:cNvSpPr>
          <p:nvPr>
            <p:ph type="title"/>
          </p:nvPr>
        </p:nvSpPr>
        <p:spPr>
          <a:xfrm>
            <a:off x="1531650" y="445025"/>
            <a:ext cx="6080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12" name="Google Shape;412;p44"/>
          <p:cNvSpPr txBox="1">
            <a:spLocks noGrp="1"/>
          </p:cNvSpPr>
          <p:nvPr>
            <p:ph type="subTitle" idx="1"/>
          </p:nvPr>
        </p:nvSpPr>
        <p:spPr>
          <a:xfrm>
            <a:off x="4525188" y="1537663"/>
            <a:ext cx="3957600" cy="2889000"/>
          </a:xfrm>
          <a:prstGeom prst="rect">
            <a:avLst/>
          </a:prstGeom>
          <a:noFill/>
          <a:ln>
            <a:noFill/>
          </a:ln>
        </p:spPr>
        <p:txBody>
          <a:bodyPr spcFirstLastPara="1" wrap="square" lIns="91425" tIns="91425" rIns="91425" bIns="91425" anchor="ctr" anchorCtr="0">
            <a:noAutofit/>
          </a:bodyPr>
          <a:lstStyle>
            <a:lvl1pPr marR="38100" lvl="0" algn="ctr">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a:endParaRPr/>
          </a:p>
        </p:txBody>
      </p:sp>
      <p:sp>
        <p:nvSpPr>
          <p:cNvPr id="413" name="Google Shape;413;p44"/>
          <p:cNvSpPr txBox="1">
            <a:spLocks noGrp="1"/>
          </p:cNvSpPr>
          <p:nvPr>
            <p:ph type="subTitle" idx="2"/>
          </p:nvPr>
        </p:nvSpPr>
        <p:spPr>
          <a:xfrm>
            <a:off x="661213" y="1537663"/>
            <a:ext cx="3957600" cy="2889000"/>
          </a:xfrm>
          <a:prstGeom prst="rect">
            <a:avLst/>
          </a:prstGeom>
          <a:noFill/>
          <a:ln>
            <a:noFill/>
          </a:ln>
        </p:spPr>
        <p:txBody>
          <a:bodyPr spcFirstLastPara="1" wrap="square" lIns="91425" tIns="91425" rIns="91425" bIns="91425" anchor="ctr" anchorCtr="0">
            <a:noAutofit/>
          </a:bodyPr>
          <a:lstStyle>
            <a:lvl1pPr marR="38100" lvl="0" algn="ctr">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wo columns 2">
  <p:cSld name="CUSTOM_9">
    <p:spTree>
      <p:nvGrpSpPr>
        <p:cNvPr id="1" name="Shape 414"/>
        <p:cNvGrpSpPr/>
        <p:nvPr/>
      </p:nvGrpSpPr>
      <p:grpSpPr>
        <a:xfrm>
          <a:off x="0" y="0"/>
          <a:ext cx="0" cy="0"/>
          <a:chOff x="0" y="0"/>
          <a:chExt cx="0" cy="0"/>
        </a:xfrm>
      </p:grpSpPr>
      <p:sp>
        <p:nvSpPr>
          <p:cNvPr id="415" name="Google Shape;415;p45"/>
          <p:cNvSpPr txBox="1">
            <a:spLocks noGrp="1"/>
          </p:cNvSpPr>
          <p:nvPr>
            <p:ph type="subTitle" idx="1"/>
          </p:nvPr>
        </p:nvSpPr>
        <p:spPr>
          <a:xfrm>
            <a:off x="4816075" y="3616375"/>
            <a:ext cx="2942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16" name="Google Shape;416;p45"/>
          <p:cNvSpPr txBox="1">
            <a:spLocks noGrp="1"/>
          </p:cNvSpPr>
          <p:nvPr>
            <p:ph type="subTitle" idx="2"/>
          </p:nvPr>
        </p:nvSpPr>
        <p:spPr>
          <a:xfrm>
            <a:off x="4816200" y="3956375"/>
            <a:ext cx="2941800" cy="652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b="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17" name="Google Shape;417;p45"/>
          <p:cNvSpPr txBox="1">
            <a:spLocks noGrp="1"/>
          </p:cNvSpPr>
          <p:nvPr>
            <p:ph type="subTitle" idx="3"/>
          </p:nvPr>
        </p:nvSpPr>
        <p:spPr>
          <a:xfrm>
            <a:off x="1385829" y="3616375"/>
            <a:ext cx="2942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18" name="Google Shape;418;p45"/>
          <p:cNvSpPr txBox="1">
            <a:spLocks noGrp="1"/>
          </p:cNvSpPr>
          <p:nvPr>
            <p:ph type="subTitle" idx="4"/>
          </p:nvPr>
        </p:nvSpPr>
        <p:spPr>
          <a:xfrm>
            <a:off x="1386025" y="3956375"/>
            <a:ext cx="2941800" cy="652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b="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19" name="Google Shape;419;p45"/>
          <p:cNvSpPr txBox="1">
            <a:spLocks noGrp="1"/>
          </p:cNvSpPr>
          <p:nvPr>
            <p:ph type="title"/>
          </p:nvPr>
        </p:nvSpPr>
        <p:spPr>
          <a:xfrm>
            <a:off x="713225" y="445025"/>
            <a:ext cx="27291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20" name="Google Shape;420;p4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21" name="Google Shape;421;p4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hree columns 4">
  <p:cSld name="CUSTOM_31">
    <p:spTree>
      <p:nvGrpSpPr>
        <p:cNvPr id="1" name="Shape 422"/>
        <p:cNvGrpSpPr/>
        <p:nvPr/>
      </p:nvGrpSpPr>
      <p:grpSpPr>
        <a:xfrm>
          <a:off x="0" y="0"/>
          <a:ext cx="0" cy="0"/>
          <a:chOff x="0" y="0"/>
          <a:chExt cx="0" cy="0"/>
        </a:xfrm>
      </p:grpSpPr>
      <p:sp>
        <p:nvSpPr>
          <p:cNvPr id="423" name="Google Shape;423;p46"/>
          <p:cNvSpPr txBox="1">
            <a:spLocks noGrp="1"/>
          </p:cNvSpPr>
          <p:nvPr>
            <p:ph type="title"/>
          </p:nvPr>
        </p:nvSpPr>
        <p:spPr>
          <a:xfrm>
            <a:off x="1244250" y="445025"/>
            <a:ext cx="6655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24" name="Google Shape;424;p46"/>
          <p:cNvSpPr txBox="1">
            <a:spLocks noGrp="1"/>
          </p:cNvSpPr>
          <p:nvPr>
            <p:ph type="subTitle" idx="1"/>
          </p:nvPr>
        </p:nvSpPr>
        <p:spPr>
          <a:xfrm>
            <a:off x="3509000"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5" name="Google Shape;425;p46"/>
          <p:cNvSpPr txBox="1">
            <a:spLocks noGrp="1"/>
          </p:cNvSpPr>
          <p:nvPr>
            <p:ph type="subTitle" idx="2"/>
          </p:nvPr>
        </p:nvSpPr>
        <p:spPr>
          <a:xfrm>
            <a:off x="3509025" y="3814950"/>
            <a:ext cx="2126100" cy="88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26" name="Google Shape;426;p46"/>
          <p:cNvSpPr txBox="1">
            <a:spLocks noGrp="1"/>
          </p:cNvSpPr>
          <p:nvPr>
            <p:ph type="subTitle" idx="3"/>
          </p:nvPr>
        </p:nvSpPr>
        <p:spPr>
          <a:xfrm>
            <a:off x="953025"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7" name="Google Shape;427;p46"/>
          <p:cNvSpPr txBox="1">
            <a:spLocks noGrp="1"/>
          </p:cNvSpPr>
          <p:nvPr>
            <p:ph type="subTitle" idx="4"/>
          </p:nvPr>
        </p:nvSpPr>
        <p:spPr>
          <a:xfrm>
            <a:off x="953125" y="3814951"/>
            <a:ext cx="2126100" cy="88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28" name="Google Shape;428;p46"/>
          <p:cNvSpPr txBox="1">
            <a:spLocks noGrp="1"/>
          </p:cNvSpPr>
          <p:nvPr>
            <p:ph type="subTitle" idx="5"/>
          </p:nvPr>
        </p:nvSpPr>
        <p:spPr>
          <a:xfrm>
            <a:off x="6064875"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9" name="Google Shape;429;p46"/>
          <p:cNvSpPr txBox="1">
            <a:spLocks noGrp="1"/>
          </p:cNvSpPr>
          <p:nvPr>
            <p:ph type="subTitle" idx="6"/>
          </p:nvPr>
        </p:nvSpPr>
        <p:spPr>
          <a:xfrm>
            <a:off x="6064875" y="3814950"/>
            <a:ext cx="2126100" cy="88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430" name="Google Shape;430;p4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31" name="Google Shape;431;p4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32" name="Google Shape;432;p4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33" name="Google Shape;433;p4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434"/>
        <p:cNvGrpSpPr/>
        <p:nvPr/>
      </p:nvGrpSpPr>
      <p:grpSpPr>
        <a:xfrm>
          <a:off x="0" y="0"/>
          <a:ext cx="0" cy="0"/>
          <a:chOff x="0" y="0"/>
          <a:chExt cx="0" cy="0"/>
        </a:xfrm>
      </p:grpSpPr>
      <p:sp>
        <p:nvSpPr>
          <p:cNvPr id="435" name="Google Shape;435;p47"/>
          <p:cNvSpPr txBox="1">
            <a:spLocks noGrp="1"/>
          </p:cNvSpPr>
          <p:nvPr>
            <p:ph type="title"/>
          </p:nvPr>
        </p:nvSpPr>
        <p:spPr>
          <a:xfrm>
            <a:off x="2832900" y="791200"/>
            <a:ext cx="3478200" cy="922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5300"/>
              <a:buNone/>
              <a:defRPr sz="7000"/>
            </a:lvl1pPr>
            <a:lvl2pPr lvl="1" algn="ctr">
              <a:lnSpc>
                <a:spcPct val="100000"/>
              </a:lnSpc>
              <a:spcBef>
                <a:spcPts val="0"/>
              </a:spcBef>
              <a:spcAft>
                <a:spcPts val="0"/>
              </a:spcAft>
              <a:buSzPts val="3000"/>
              <a:buNone/>
              <a:defRPr>
                <a:latin typeface="Open Sans"/>
                <a:ea typeface="Open Sans"/>
                <a:cs typeface="Open Sans"/>
                <a:sym typeface="Open Sans"/>
              </a:defRPr>
            </a:lvl2pPr>
            <a:lvl3pPr lvl="2" algn="ctr">
              <a:lnSpc>
                <a:spcPct val="100000"/>
              </a:lnSpc>
              <a:spcBef>
                <a:spcPts val="0"/>
              </a:spcBef>
              <a:spcAft>
                <a:spcPts val="0"/>
              </a:spcAft>
              <a:buSzPts val="3000"/>
              <a:buNone/>
              <a:defRPr>
                <a:latin typeface="Open Sans"/>
                <a:ea typeface="Open Sans"/>
                <a:cs typeface="Open Sans"/>
                <a:sym typeface="Open Sans"/>
              </a:defRPr>
            </a:lvl3pPr>
            <a:lvl4pPr lvl="3" algn="ctr">
              <a:lnSpc>
                <a:spcPct val="100000"/>
              </a:lnSpc>
              <a:spcBef>
                <a:spcPts val="0"/>
              </a:spcBef>
              <a:spcAft>
                <a:spcPts val="0"/>
              </a:spcAft>
              <a:buSzPts val="3000"/>
              <a:buNone/>
              <a:defRPr>
                <a:latin typeface="Open Sans"/>
                <a:ea typeface="Open Sans"/>
                <a:cs typeface="Open Sans"/>
                <a:sym typeface="Open Sans"/>
              </a:defRPr>
            </a:lvl4pPr>
            <a:lvl5pPr lvl="4" algn="ctr">
              <a:lnSpc>
                <a:spcPct val="100000"/>
              </a:lnSpc>
              <a:spcBef>
                <a:spcPts val="0"/>
              </a:spcBef>
              <a:spcAft>
                <a:spcPts val="0"/>
              </a:spcAft>
              <a:buSzPts val="3000"/>
              <a:buNone/>
              <a:defRPr>
                <a:latin typeface="Open Sans"/>
                <a:ea typeface="Open Sans"/>
                <a:cs typeface="Open Sans"/>
                <a:sym typeface="Open Sans"/>
              </a:defRPr>
            </a:lvl5pPr>
            <a:lvl6pPr lvl="5" algn="ctr">
              <a:lnSpc>
                <a:spcPct val="100000"/>
              </a:lnSpc>
              <a:spcBef>
                <a:spcPts val="0"/>
              </a:spcBef>
              <a:spcAft>
                <a:spcPts val="0"/>
              </a:spcAft>
              <a:buSzPts val="3000"/>
              <a:buNone/>
              <a:defRPr>
                <a:latin typeface="Open Sans"/>
                <a:ea typeface="Open Sans"/>
                <a:cs typeface="Open Sans"/>
                <a:sym typeface="Open Sans"/>
              </a:defRPr>
            </a:lvl6pPr>
            <a:lvl7pPr lvl="6" algn="ctr">
              <a:lnSpc>
                <a:spcPct val="100000"/>
              </a:lnSpc>
              <a:spcBef>
                <a:spcPts val="0"/>
              </a:spcBef>
              <a:spcAft>
                <a:spcPts val="0"/>
              </a:spcAft>
              <a:buSzPts val="3000"/>
              <a:buNone/>
              <a:defRPr>
                <a:latin typeface="Open Sans"/>
                <a:ea typeface="Open Sans"/>
                <a:cs typeface="Open Sans"/>
                <a:sym typeface="Open Sans"/>
              </a:defRPr>
            </a:lvl7pPr>
            <a:lvl8pPr lvl="7" algn="ctr">
              <a:lnSpc>
                <a:spcPct val="100000"/>
              </a:lnSpc>
              <a:spcBef>
                <a:spcPts val="0"/>
              </a:spcBef>
              <a:spcAft>
                <a:spcPts val="0"/>
              </a:spcAft>
              <a:buSzPts val="3000"/>
              <a:buNone/>
              <a:defRPr>
                <a:latin typeface="Open Sans"/>
                <a:ea typeface="Open Sans"/>
                <a:cs typeface="Open Sans"/>
                <a:sym typeface="Open Sans"/>
              </a:defRPr>
            </a:lvl8pPr>
            <a:lvl9pPr lvl="8" algn="ctr">
              <a:lnSpc>
                <a:spcPct val="100000"/>
              </a:lnSpc>
              <a:spcBef>
                <a:spcPts val="0"/>
              </a:spcBef>
              <a:spcAft>
                <a:spcPts val="0"/>
              </a:spcAft>
              <a:buSzPts val="3000"/>
              <a:buNone/>
              <a:defRPr>
                <a:latin typeface="Open Sans"/>
                <a:ea typeface="Open Sans"/>
                <a:cs typeface="Open Sans"/>
                <a:sym typeface="Open Sans"/>
              </a:defRPr>
            </a:lvl9pPr>
          </a:lstStyle>
          <a:p>
            <a:endParaRPr/>
          </a:p>
        </p:txBody>
      </p:sp>
      <p:sp>
        <p:nvSpPr>
          <p:cNvPr id="436" name="Google Shape;436;p47"/>
          <p:cNvSpPr txBox="1">
            <a:spLocks noGrp="1"/>
          </p:cNvSpPr>
          <p:nvPr>
            <p:ph type="subTitle" idx="1"/>
          </p:nvPr>
        </p:nvSpPr>
        <p:spPr>
          <a:xfrm>
            <a:off x="2983350" y="1749425"/>
            <a:ext cx="3177300" cy="922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37" name="Google Shape;437;p47"/>
          <p:cNvSpPr txBox="1"/>
          <p:nvPr/>
        </p:nvSpPr>
        <p:spPr>
          <a:xfrm>
            <a:off x="2900450" y="3438275"/>
            <a:ext cx="3343200" cy="71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GB" sz="1100" b="1" i="0" u="none" strike="noStrike" cap="none">
                <a:solidFill>
                  <a:schemeClr val="dk2"/>
                </a:solidFill>
                <a:latin typeface="Montserrat"/>
                <a:ea typeface="Montserrat"/>
                <a:cs typeface="Montserrat"/>
                <a:sym typeface="Montserrat"/>
              </a:rPr>
              <a:t>CREDITS</a:t>
            </a:r>
            <a:r>
              <a:rPr lang="en-GB" sz="1100" b="0" i="0" u="none" strike="noStrike" cap="none">
                <a:solidFill>
                  <a:schemeClr val="dk2"/>
                </a:solidFill>
                <a:latin typeface="Montserrat"/>
                <a:ea typeface="Montserrat"/>
                <a:cs typeface="Montserrat"/>
                <a:sym typeface="Montserrat"/>
              </a:rPr>
              <a:t>: This presentation template was created by </a:t>
            </a:r>
            <a:r>
              <a:rPr lang="en-GB" sz="1100" b="1" i="0" u="none" strike="noStrike" cap="none">
                <a:solidFill>
                  <a:schemeClr val="hlink"/>
                </a:solidFill>
                <a:uFill>
                  <a:noFill/>
                </a:uFill>
                <a:latin typeface="Montserrat"/>
                <a:ea typeface="Montserrat"/>
                <a:cs typeface="Montserrat"/>
                <a:sym typeface="Montserrat"/>
                <a:hlinkClick r:id="rId2"/>
              </a:rPr>
              <a:t>Slidesgo</a:t>
            </a:r>
            <a:r>
              <a:rPr lang="en-GB" sz="1100" b="0" i="0" u="none" strike="noStrike" cap="none">
                <a:solidFill>
                  <a:schemeClr val="dk2"/>
                </a:solidFill>
                <a:latin typeface="Montserrat"/>
                <a:ea typeface="Montserrat"/>
                <a:cs typeface="Montserrat"/>
                <a:sym typeface="Montserrat"/>
              </a:rPr>
              <a:t>, including icons by </a:t>
            </a:r>
            <a:r>
              <a:rPr lang="en-GB" sz="1100" b="1" i="0" u="none" strike="noStrike" cap="none">
                <a:solidFill>
                  <a:schemeClr val="hlink"/>
                </a:solidFill>
                <a:uFill>
                  <a:noFill/>
                </a:uFill>
                <a:latin typeface="Montserrat"/>
                <a:ea typeface="Montserrat"/>
                <a:cs typeface="Montserrat"/>
                <a:sym typeface="Montserrat"/>
                <a:hlinkClick r:id="rId3"/>
              </a:rPr>
              <a:t>Flaticon</a:t>
            </a:r>
            <a:r>
              <a:rPr lang="en-GB" sz="1100" b="0" i="0" u="none" strike="noStrike" cap="none">
                <a:solidFill>
                  <a:schemeClr val="dk2"/>
                </a:solidFill>
                <a:latin typeface="Montserrat"/>
                <a:ea typeface="Montserrat"/>
                <a:cs typeface="Montserrat"/>
                <a:sym typeface="Montserrat"/>
              </a:rPr>
              <a:t>, infographics &amp; images by </a:t>
            </a:r>
            <a:r>
              <a:rPr lang="en-GB" sz="1100" b="1" i="0" u="none" strike="noStrike" cap="none">
                <a:solidFill>
                  <a:schemeClr val="hlink"/>
                </a:solidFill>
                <a:uFill>
                  <a:noFill/>
                </a:uFill>
                <a:latin typeface="Montserrat"/>
                <a:ea typeface="Montserrat"/>
                <a:cs typeface="Montserrat"/>
                <a:sym typeface="Montserrat"/>
                <a:hlinkClick r:id="rId4"/>
              </a:rPr>
              <a:t>Freepik</a:t>
            </a:r>
            <a:endParaRPr sz="1100" b="1" i="0" u="none" strike="noStrike" cap="none">
              <a:solidFill>
                <a:schemeClr val="dk2"/>
              </a:solidFill>
              <a:latin typeface="Montserrat"/>
              <a:ea typeface="Montserrat"/>
              <a:cs typeface="Montserrat"/>
              <a:sym typeface="Montserrat"/>
            </a:endParaRPr>
          </a:p>
        </p:txBody>
      </p:sp>
      <p:cxnSp>
        <p:nvCxnSpPr>
          <p:cNvPr id="438" name="Google Shape;438;p4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39" name="Google Shape;439;p47"/>
          <p:cNvCxnSpPr/>
          <p:nvPr/>
        </p:nvCxnSpPr>
        <p:spPr>
          <a:xfrm>
            <a:off x="-257975" y="3935375"/>
            <a:ext cx="3047400" cy="13464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40" name="Google Shape;440;p4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41" name="Google Shape;441;p47"/>
          <p:cNvCxnSpPr/>
          <p:nvPr/>
        </p:nvCxnSpPr>
        <p:spPr>
          <a:xfrm>
            <a:off x="6467450" y="-72550"/>
            <a:ext cx="3047400" cy="13464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2"/>
        <p:cNvGrpSpPr/>
        <p:nvPr/>
      </p:nvGrpSpPr>
      <p:grpSpPr>
        <a:xfrm>
          <a:off x="0" y="0"/>
          <a:ext cx="0" cy="0"/>
          <a:chOff x="0" y="0"/>
          <a:chExt cx="0" cy="0"/>
        </a:xfrm>
      </p:grpSpPr>
      <p:sp>
        <p:nvSpPr>
          <p:cNvPr id="443" name="Google Shape;443;p48"/>
          <p:cNvSpPr txBox="1">
            <a:spLocks noGrp="1"/>
          </p:cNvSpPr>
          <p:nvPr>
            <p:ph type="subTitle" idx="1"/>
          </p:nvPr>
        </p:nvSpPr>
        <p:spPr>
          <a:xfrm>
            <a:off x="2247500" y="1433050"/>
            <a:ext cx="1838100" cy="357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9pPr>
          </a:lstStyle>
          <a:p>
            <a:endParaRPr/>
          </a:p>
        </p:txBody>
      </p:sp>
      <p:sp>
        <p:nvSpPr>
          <p:cNvPr id="444" name="Google Shape;444;p48"/>
          <p:cNvSpPr txBox="1">
            <a:spLocks noGrp="1"/>
          </p:cNvSpPr>
          <p:nvPr>
            <p:ph type="subTitle" idx="2"/>
          </p:nvPr>
        </p:nvSpPr>
        <p:spPr>
          <a:xfrm>
            <a:off x="2247500" y="1790050"/>
            <a:ext cx="5160300" cy="2754000"/>
          </a:xfrm>
          <a:prstGeom prst="rect">
            <a:avLst/>
          </a:prstGeom>
          <a:noFill/>
          <a:ln>
            <a:noFill/>
          </a:ln>
        </p:spPr>
        <p:txBody>
          <a:bodyPr spcFirstLastPara="1" wrap="square" lIns="91425" tIns="91425" rIns="91425" bIns="91425" anchor="t" anchorCtr="0">
            <a:noAutofit/>
          </a:bodyPr>
          <a:lstStyle>
            <a:lvl1pPr marR="50800" lvl="0" algn="l">
              <a:lnSpc>
                <a:spcPct val="166000"/>
              </a:lnSpc>
              <a:spcBef>
                <a:spcPts val="0"/>
              </a:spcBef>
              <a:spcAft>
                <a:spcPts val="0"/>
              </a:spcAft>
              <a:buClr>
                <a:schemeClr val="accent1"/>
              </a:buClr>
              <a:buSzPts val="1400"/>
              <a:buChar char="●"/>
              <a:defRPr sz="1400">
                <a:solidFill>
                  <a:srgbClr val="374957"/>
                </a:solidFill>
              </a:defRPr>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a:endParaRPr/>
          </a:p>
        </p:txBody>
      </p:sp>
      <p:sp>
        <p:nvSpPr>
          <p:cNvPr id="445" name="Google Shape;445;p48"/>
          <p:cNvSpPr txBox="1">
            <a:spLocks noGrp="1"/>
          </p:cNvSpPr>
          <p:nvPr>
            <p:ph type="title"/>
          </p:nvPr>
        </p:nvSpPr>
        <p:spPr>
          <a:xfrm>
            <a:off x="713225" y="445025"/>
            <a:ext cx="42972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446" name="Google Shape;446;p4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47" name="Google Shape;447;p4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48"/>
        <p:cNvGrpSpPr/>
        <p:nvPr/>
      </p:nvGrpSpPr>
      <p:grpSpPr>
        <a:xfrm>
          <a:off x="0" y="0"/>
          <a:ext cx="0" cy="0"/>
          <a:chOff x="0" y="0"/>
          <a:chExt cx="0" cy="0"/>
        </a:xfrm>
      </p:grpSpPr>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51" name="Google Shape;451;p5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2410500" y="2808253"/>
            <a:ext cx="4323000" cy="49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800"/>
              <a:buNone/>
              <a:defRPr/>
            </a:lvl1pPr>
            <a:lvl2pPr lvl="1"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2pPr>
            <a:lvl3pPr lvl="2"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3pPr>
            <a:lvl4pPr lvl="3"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4pPr>
            <a:lvl5pPr lvl="4"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5pPr>
            <a:lvl6pPr lvl="5"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6pPr>
            <a:lvl7pPr lvl="6"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7pPr>
            <a:lvl8pPr lvl="7"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8pPr>
            <a:lvl9pPr lvl="8"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63" name="Google Shape;63;p6"/>
          <p:cNvSpPr txBox="1">
            <a:spLocks noGrp="1"/>
          </p:cNvSpPr>
          <p:nvPr>
            <p:ph type="subTitle" idx="1"/>
          </p:nvPr>
        </p:nvSpPr>
        <p:spPr>
          <a:xfrm>
            <a:off x="1842900" y="1661963"/>
            <a:ext cx="5458200" cy="997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0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64" name="Google Shape;64;p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65" name="Google Shape;65;p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1">
  <p:cSld name="CUSTOM_12">
    <p:spTree>
      <p:nvGrpSpPr>
        <p:cNvPr id="1" name="Shape 66"/>
        <p:cNvGrpSpPr/>
        <p:nvPr/>
      </p:nvGrpSpPr>
      <p:grpSpPr>
        <a:xfrm>
          <a:off x="0" y="0"/>
          <a:ext cx="0" cy="0"/>
          <a:chOff x="0" y="0"/>
          <a:chExt cx="0" cy="0"/>
        </a:xfrm>
      </p:grpSpPr>
      <p:sp>
        <p:nvSpPr>
          <p:cNvPr id="67" name="Google Shape;67;p7"/>
          <p:cNvSpPr txBox="1">
            <a:spLocks noGrp="1"/>
          </p:cNvSpPr>
          <p:nvPr>
            <p:ph type="title"/>
          </p:nvPr>
        </p:nvSpPr>
        <p:spPr>
          <a:xfrm>
            <a:off x="699900" y="2821263"/>
            <a:ext cx="4323000" cy="497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2pPr>
            <a:lvl3pPr lvl="2"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3pPr>
            <a:lvl4pPr lvl="3"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4pPr>
            <a:lvl5pPr lvl="4"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5pPr>
            <a:lvl6pPr lvl="5"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6pPr>
            <a:lvl7pPr lvl="6"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7pPr>
            <a:lvl8pPr lvl="7"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8pPr>
            <a:lvl9pPr lvl="8"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68" name="Google Shape;68;p7"/>
          <p:cNvSpPr txBox="1">
            <a:spLocks noGrp="1"/>
          </p:cNvSpPr>
          <p:nvPr>
            <p:ph type="subTitle" idx="1"/>
          </p:nvPr>
        </p:nvSpPr>
        <p:spPr>
          <a:xfrm>
            <a:off x="699900" y="1675902"/>
            <a:ext cx="5458200" cy="99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0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69" name="Google Shape;69;p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70" name="Google Shape;70;p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71" name="Google Shape;71;p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72" name="Google Shape;72;p7"/>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3"/>
        <p:cNvGrpSpPr/>
        <p:nvPr/>
      </p:nvGrpSpPr>
      <p:grpSpPr>
        <a:xfrm>
          <a:off x="0" y="0"/>
          <a:ext cx="0" cy="0"/>
          <a:chOff x="0" y="0"/>
          <a:chExt cx="0" cy="0"/>
        </a:xfrm>
      </p:grpSpPr>
      <p:sp>
        <p:nvSpPr>
          <p:cNvPr id="74" name="Google Shape;74;p8"/>
          <p:cNvSpPr txBox="1">
            <a:spLocks noGrp="1"/>
          </p:cNvSpPr>
          <p:nvPr>
            <p:ph type="subTitle" idx="1"/>
          </p:nvPr>
        </p:nvSpPr>
        <p:spPr>
          <a:xfrm>
            <a:off x="895950" y="1682000"/>
            <a:ext cx="3847200" cy="2379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a:endParaRPr/>
          </a:p>
        </p:txBody>
      </p:sp>
      <p:sp>
        <p:nvSpPr>
          <p:cNvPr id="75" name="Google Shape;75;p8"/>
          <p:cNvSpPr txBox="1">
            <a:spLocks noGrp="1"/>
          </p:cNvSpPr>
          <p:nvPr>
            <p:ph type="title"/>
          </p:nvPr>
        </p:nvSpPr>
        <p:spPr>
          <a:xfrm>
            <a:off x="713225" y="445025"/>
            <a:ext cx="56799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76" name="Google Shape;76;p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77" name="Google Shape;77;p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78" name="Google Shape;78;p8"/>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13">
    <p:spTree>
      <p:nvGrpSpPr>
        <p:cNvPr id="1" name="Shape 79"/>
        <p:cNvGrpSpPr/>
        <p:nvPr/>
      </p:nvGrpSpPr>
      <p:grpSpPr>
        <a:xfrm>
          <a:off x="0" y="0"/>
          <a:ext cx="0" cy="0"/>
          <a:chOff x="0" y="0"/>
          <a:chExt cx="0" cy="0"/>
        </a:xfrm>
      </p:grpSpPr>
      <p:sp>
        <p:nvSpPr>
          <p:cNvPr id="80" name="Google Shape;80;p9"/>
          <p:cNvSpPr txBox="1">
            <a:spLocks noGrp="1"/>
          </p:cNvSpPr>
          <p:nvPr>
            <p:ph type="subTitle" idx="1"/>
          </p:nvPr>
        </p:nvSpPr>
        <p:spPr>
          <a:xfrm>
            <a:off x="2648400" y="1682000"/>
            <a:ext cx="3847200" cy="2379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a:endParaRPr/>
          </a:p>
        </p:txBody>
      </p:sp>
      <p:sp>
        <p:nvSpPr>
          <p:cNvPr id="81" name="Google Shape;81;p9"/>
          <p:cNvSpPr txBox="1">
            <a:spLocks noGrp="1"/>
          </p:cNvSpPr>
          <p:nvPr>
            <p:ph type="title"/>
          </p:nvPr>
        </p:nvSpPr>
        <p:spPr>
          <a:xfrm>
            <a:off x="1732050" y="445025"/>
            <a:ext cx="5679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cxnSp>
        <p:nvCxnSpPr>
          <p:cNvPr id="82" name="Google Shape;82;p9"/>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83" name="Google Shape;83;p9"/>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84" name="Google Shape;84;p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85" name="Google Shape;85;p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86"/>
        <p:cNvGrpSpPr/>
        <p:nvPr/>
      </p:nvGrpSpPr>
      <p:grpSpPr>
        <a:xfrm>
          <a:off x="0" y="0"/>
          <a:ext cx="0" cy="0"/>
          <a:chOff x="0" y="0"/>
          <a:chExt cx="0" cy="0"/>
        </a:xfrm>
      </p:grpSpPr>
      <p:sp>
        <p:nvSpPr>
          <p:cNvPr id="87" name="Google Shape;87;p10"/>
          <p:cNvSpPr txBox="1">
            <a:spLocks noGrp="1"/>
          </p:cNvSpPr>
          <p:nvPr>
            <p:ph type="title"/>
          </p:nvPr>
        </p:nvSpPr>
        <p:spPr>
          <a:xfrm>
            <a:off x="1994850" y="1482825"/>
            <a:ext cx="5154300" cy="1291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9000"/>
              <a:buNone/>
              <a:defRPr sz="9000"/>
            </a:lvl1pPr>
            <a:lvl2pPr lvl="1" algn="ctr">
              <a:lnSpc>
                <a:spcPct val="100000"/>
              </a:lnSpc>
              <a:spcBef>
                <a:spcPts val="0"/>
              </a:spcBef>
              <a:spcAft>
                <a:spcPts val="0"/>
              </a:spcAft>
              <a:buSzPts val="9000"/>
              <a:buNone/>
              <a:defRPr sz="9000"/>
            </a:lvl2pPr>
            <a:lvl3pPr lvl="2" algn="ctr">
              <a:lnSpc>
                <a:spcPct val="100000"/>
              </a:lnSpc>
              <a:spcBef>
                <a:spcPts val="0"/>
              </a:spcBef>
              <a:spcAft>
                <a:spcPts val="0"/>
              </a:spcAft>
              <a:buSzPts val="9000"/>
              <a:buNone/>
              <a:defRPr sz="9000"/>
            </a:lvl3pPr>
            <a:lvl4pPr lvl="3" algn="ctr">
              <a:lnSpc>
                <a:spcPct val="100000"/>
              </a:lnSpc>
              <a:spcBef>
                <a:spcPts val="0"/>
              </a:spcBef>
              <a:spcAft>
                <a:spcPts val="0"/>
              </a:spcAft>
              <a:buSzPts val="9000"/>
              <a:buNone/>
              <a:defRPr sz="9000"/>
            </a:lvl4pPr>
            <a:lvl5pPr lvl="4" algn="ctr">
              <a:lnSpc>
                <a:spcPct val="100000"/>
              </a:lnSpc>
              <a:spcBef>
                <a:spcPts val="0"/>
              </a:spcBef>
              <a:spcAft>
                <a:spcPts val="0"/>
              </a:spcAft>
              <a:buSzPts val="9000"/>
              <a:buNone/>
              <a:defRPr sz="9000"/>
            </a:lvl5pPr>
            <a:lvl6pPr lvl="5" algn="ctr">
              <a:lnSpc>
                <a:spcPct val="100000"/>
              </a:lnSpc>
              <a:spcBef>
                <a:spcPts val="0"/>
              </a:spcBef>
              <a:spcAft>
                <a:spcPts val="0"/>
              </a:spcAft>
              <a:buSzPts val="9000"/>
              <a:buNone/>
              <a:defRPr sz="9000"/>
            </a:lvl6pPr>
            <a:lvl7pPr lvl="6" algn="ctr">
              <a:lnSpc>
                <a:spcPct val="100000"/>
              </a:lnSpc>
              <a:spcBef>
                <a:spcPts val="0"/>
              </a:spcBef>
              <a:spcAft>
                <a:spcPts val="0"/>
              </a:spcAft>
              <a:buSzPts val="9000"/>
              <a:buNone/>
              <a:defRPr sz="9000"/>
            </a:lvl7pPr>
            <a:lvl8pPr lvl="7" algn="ctr">
              <a:lnSpc>
                <a:spcPct val="100000"/>
              </a:lnSpc>
              <a:spcBef>
                <a:spcPts val="0"/>
              </a:spcBef>
              <a:spcAft>
                <a:spcPts val="0"/>
              </a:spcAft>
              <a:buSzPts val="9000"/>
              <a:buNone/>
              <a:defRPr sz="9000"/>
            </a:lvl8pPr>
            <a:lvl9pPr lvl="8" algn="ctr">
              <a:lnSpc>
                <a:spcPct val="100000"/>
              </a:lnSpc>
              <a:spcBef>
                <a:spcPts val="0"/>
              </a:spcBef>
              <a:spcAft>
                <a:spcPts val="0"/>
              </a:spcAft>
              <a:buSzPts val="9000"/>
              <a:buNone/>
              <a:defRPr sz="9000"/>
            </a:lvl9pPr>
          </a:lstStyle>
          <a:p>
            <a:endParaRPr/>
          </a:p>
        </p:txBody>
      </p:sp>
      <p:sp>
        <p:nvSpPr>
          <p:cNvPr id="88" name="Google Shape;88;p10"/>
          <p:cNvSpPr txBox="1">
            <a:spLocks noGrp="1"/>
          </p:cNvSpPr>
          <p:nvPr>
            <p:ph type="subTitle" idx="1"/>
          </p:nvPr>
        </p:nvSpPr>
        <p:spPr>
          <a:xfrm>
            <a:off x="2299500" y="2972150"/>
            <a:ext cx="4545000" cy="55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cxnSp>
        <p:nvCxnSpPr>
          <p:cNvPr id="89" name="Google Shape;89;p1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90" name="Google Shape;90;p1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Vidaloka"/>
              <a:buNone/>
              <a:defRPr sz="30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Montserrat"/>
              <a:buChar char="●"/>
              <a:defRPr sz="1800" b="0" i="0" u="none" strike="noStrike" cap="none">
                <a:solidFill>
                  <a:schemeClr val="dk2"/>
                </a:solidFill>
                <a:latin typeface="Montserrat"/>
                <a:ea typeface="Montserrat"/>
                <a:cs typeface="Montserrat"/>
                <a:sym typeface="Montserrat"/>
              </a:defRPr>
            </a:lvl1pPr>
            <a:lvl2pPr marL="914400" marR="0" lvl="1"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4"/>
          <p:cNvSpPr txBox="1">
            <a:spLocks noGrp="1"/>
          </p:cNvSpPr>
          <p:nvPr>
            <p:ph type="ctrTitle"/>
          </p:nvPr>
        </p:nvSpPr>
        <p:spPr>
          <a:xfrm>
            <a:off x="1039950" y="1265875"/>
            <a:ext cx="7064100" cy="10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4000" dirty="0"/>
              <a:t>Effective Communication in Egyptian Culture</a:t>
            </a:r>
            <a:endParaRPr sz="4000" dirty="0"/>
          </a:p>
        </p:txBody>
      </p:sp>
      <p:sp>
        <p:nvSpPr>
          <p:cNvPr id="473" name="Google Shape;473;p54"/>
          <p:cNvSpPr txBox="1">
            <a:spLocks noGrp="1"/>
          </p:cNvSpPr>
          <p:nvPr>
            <p:ph type="subTitle" idx="1"/>
          </p:nvPr>
        </p:nvSpPr>
        <p:spPr>
          <a:xfrm>
            <a:off x="1039950" y="2571750"/>
            <a:ext cx="7064100" cy="139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latin typeface="Arial"/>
                <a:ea typeface="Arial"/>
                <a:cs typeface="Arial"/>
                <a:sym typeface="Arial"/>
              </a:rPr>
              <a:t>First and surname: Hla </a:t>
            </a:r>
            <a:r>
              <a:rPr lang="en-GB" dirty="0" err="1">
                <a:latin typeface="Arial"/>
                <a:ea typeface="Arial"/>
                <a:cs typeface="Arial"/>
                <a:sym typeface="Arial"/>
              </a:rPr>
              <a:t>Myint</a:t>
            </a:r>
            <a:r>
              <a:rPr lang="en-GB" dirty="0">
                <a:latin typeface="Arial"/>
                <a:ea typeface="Arial"/>
                <a:cs typeface="Arial"/>
                <a:sym typeface="Arial"/>
              </a:rPr>
              <a:t> </a:t>
            </a:r>
            <a:r>
              <a:rPr lang="en-GB" dirty="0" err="1">
                <a:latin typeface="Arial"/>
                <a:ea typeface="Arial"/>
                <a:cs typeface="Arial"/>
                <a:sym typeface="Arial"/>
              </a:rPr>
              <a:t>Myat</a:t>
            </a:r>
            <a:r>
              <a:rPr lang="en-GB" dirty="0">
                <a:latin typeface="Arial"/>
                <a:ea typeface="Arial"/>
                <a:cs typeface="Arial"/>
                <a:sym typeface="Arial"/>
              </a:rPr>
              <a:t> </a:t>
            </a:r>
            <a:endParaRPr dirty="0">
              <a:latin typeface="Arial"/>
              <a:ea typeface="Arial"/>
              <a:cs typeface="Arial"/>
              <a:sym typeface="Arial"/>
            </a:endParaRPr>
          </a:p>
          <a:p>
            <a:pPr marL="0" lvl="0" indent="0" algn="ctr" rtl="0">
              <a:spcBef>
                <a:spcPts val="0"/>
              </a:spcBef>
              <a:spcAft>
                <a:spcPts val="0"/>
              </a:spcAft>
              <a:buNone/>
            </a:pPr>
            <a:r>
              <a:rPr lang="en-GB" dirty="0">
                <a:latin typeface="Arial"/>
                <a:ea typeface="Arial"/>
                <a:cs typeface="Arial"/>
                <a:sym typeface="Arial"/>
              </a:rPr>
              <a:t>Student No:185923216</a:t>
            </a:r>
            <a:endParaRPr dirty="0">
              <a:latin typeface="Arial"/>
              <a:ea typeface="Arial"/>
              <a:cs typeface="Arial"/>
              <a:sym typeface="Arial"/>
            </a:endParaRPr>
          </a:p>
          <a:p>
            <a:pPr marL="0" lvl="0" indent="0" algn="ctr" rtl="0">
              <a:spcBef>
                <a:spcPts val="0"/>
              </a:spcBef>
              <a:spcAft>
                <a:spcPts val="0"/>
              </a:spcAft>
              <a:buNone/>
            </a:pPr>
            <a:r>
              <a:rPr lang="en-GB" dirty="0">
                <a:latin typeface="Arial"/>
                <a:ea typeface="Arial"/>
                <a:cs typeface="Arial"/>
                <a:sym typeface="Arial"/>
              </a:rPr>
              <a:t>Course: EAC549-NBO</a:t>
            </a:r>
            <a:endParaRPr dirty="0">
              <a:latin typeface="Arial"/>
              <a:ea typeface="Arial"/>
              <a:cs typeface="Arial"/>
              <a:sym typeface="Arial"/>
            </a:endParaRPr>
          </a:p>
          <a:p>
            <a:pPr marL="0" lvl="0" indent="0" algn="ctr" rtl="0">
              <a:spcBef>
                <a:spcPts val="0"/>
              </a:spcBef>
              <a:spcAft>
                <a:spcPts val="0"/>
              </a:spcAft>
              <a:buNone/>
            </a:pPr>
            <a:r>
              <a:rPr lang="en-GB" dirty="0">
                <a:latin typeface="Arial"/>
                <a:ea typeface="Arial"/>
                <a:cs typeface="Arial"/>
                <a:sym typeface="Arial"/>
              </a:rPr>
              <a:t>Professor: Edward </a:t>
            </a:r>
            <a:r>
              <a:rPr lang="en-GB" dirty="0" err="1">
                <a:latin typeface="Arial"/>
                <a:ea typeface="Arial"/>
                <a:cs typeface="Arial"/>
                <a:sym typeface="Arial"/>
              </a:rPr>
              <a:t>Fenner</a:t>
            </a:r>
            <a:endParaRPr dirty="0">
              <a:latin typeface="Arial"/>
              <a:ea typeface="Arial"/>
              <a:cs typeface="Arial"/>
              <a:sym typeface="Arial"/>
            </a:endParaRPr>
          </a:p>
          <a:p>
            <a:pPr marL="0" lvl="0" indent="0" algn="ctr" rtl="0">
              <a:spcBef>
                <a:spcPts val="0"/>
              </a:spcBef>
              <a:spcAft>
                <a:spcPts val="0"/>
              </a:spcAft>
              <a:buNone/>
            </a:pPr>
            <a:r>
              <a:rPr lang="en-GB" dirty="0">
                <a:latin typeface="Arial"/>
                <a:ea typeface="Arial"/>
                <a:cs typeface="Arial"/>
                <a:sym typeface="Arial"/>
              </a:rPr>
              <a:t> Date: August 9th 2024</a:t>
            </a:r>
            <a:endParaRPr dirty="0">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63"/>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Conclusion</a:t>
            </a:r>
            <a:endParaRPr sz="2250">
              <a:highlight>
                <a:srgbClr val="FFFFFF"/>
              </a:highlight>
            </a:endParaRPr>
          </a:p>
          <a:p>
            <a:pPr marL="0" lvl="0" indent="0" algn="l" rtl="0">
              <a:spcBef>
                <a:spcPts val="0"/>
              </a:spcBef>
              <a:spcAft>
                <a:spcPts val="0"/>
              </a:spcAft>
              <a:buClr>
                <a:schemeClr val="dk1"/>
              </a:buClr>
              <a:buSzPts val="1100"/>
              <a:buFont typeface="Arial"/>
              <a:buNone/>
            </a:pPr>
            <a:endParaRPr sz="2250">
              <a:highlight>
                <a:srgbClr val="FFFFFF"/>
              </a:highlight>
            </a:endParaRPr>
          </a:p>
          <a:p>
            <a:pPr marL="0" lvl="0" indent="0" algn="l" rtl="0">
              <a:spcBef>
                <a:spcPts val="0"/>
              </a:spcBef>
              <a:spcAft>
                <a:spcPts val="0"/>
              </a:spcAft>
              <a:buNone/>
            </a:pPr>
            <a:endParaRPr/>
          </a:p>
        </p:txBody>
      </p:sp>
      <p:sp>
        <p:nvSpPr>
          <p:cNvPr id="534" name="Google Shape;534;p63"/>
          <p:cNvSpPr txBox="1">
            <a:spLocks noGrp="1"/>
          </p:cNvSpPr>
          <p:nvPr>
            <p:ph type="body" idx="1"/>
          </p:nvPr>
        </p:nvSpPr>
        <p:spPr>
          <a:xfrm>
            <a:off x="713250" y="1272925"/>
            <a:ext cx="6728700" cy="32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00">
                <a:latin typeface="Arial"/>
                <a:ea typeface="Arial"/>
                <a:cs typeface="Arial"/>
                <a:sym typeface="Arial"/>
              </a:rPr>
              <a:t>In Egypt, people frequently speak indirectly to maintain peace and avoid disagreement, using polite and ambiguous language to give feedback. Face-to-face conversations are favored since Egyptians are controversial and enjoy comedy. Personal ties are crucial, and formal respect for authority is a crucial part of social interactions. Egyptians are passionate communicators, but they avoid expressing frustration in public. Physical and eye contact differ depending on the relationship and gender. Time is viewed as fluid, with an emphasis on personal ties rather than strict schedule.</a:t>
            </a:r>
            <a:endParaRPr sz="1300">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64"/>
          <p:cNvSpPr txBox="1">
            <a:spLocks noGrp="1"/>
          </p:cNvSpPr>
          <p:nvPr>
            <p:ph type="title"/>
          </p:nvPr>
        </p:nvSpPr>
        <p:spPr>
          <a:xfrm>
            <a:off x="713250" y="287750"/>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2250"/>
              <a:t>References</a:t>
            </a:r>
            <a:endParaRPr sz="2250"/>
          </a:p>
          <a:p>
            <a:pPr marL="0" lvl="0" indent="0" algn="l" rtl="0">
              <a:spcBef>
                <a:spcPts val="0"/>
              </a:spcBef>
              <a:spcAft>
                <a:spcPts val="0"/>
              </a:spcAft>
              <a:buNone/>
            </a:pPr>
            <a:endParaRPr/>
          </a:p>
        </p:txBody>
      </p:sp>
      <p:sp>
        <p:nvSpPr>
          <p:cNvPr id="540" name="Google Shape;540;p64"/>
          <p:cNvSpPr txBox="1">
            <a:spLocks noGrp="1"/>
          </p:cNvSpPr>
          <p:nvPr>
            <p:ph type="body" idx="1"/>
          </p:nvPr>
        </p:nvSpPr>
        <p:spPr>
          <a:xfrm>
            <a:off x="713250" y="860450"/>
            <a:ext cx="7717500" cy="4449600"/>
          </a:xfrm>
          <a:prstGeom prst="rect">
            <a:avLst/>
          </a:prstGeom>
        </p:spPr>
        <p:txBody>
          <a:bodyPr spcFirstLastPara="1" wrap="square" lIns="91425" tIns="91425" rIns="91425" bIns="91425" anchor="t" anchorCtr="0">
            <a:noAutofit/>
          </a:bodyPr>
          <a:lstStyle/>
          <a:p>
            <a:pPr marL="0" lvl="0" indent="0" algn="l" rtl="0">
              <a:lnSpc>
                <a:spcPct val="100000"/>
              </a:lnSpc>
              <a:spcBef>
                <a:spcPts val="1000"/>
              </a:spcBef>
              <a:spcAft>
                <a:spcPts val="0"/>
              </a:spcAft>
              <a:buClr>
                <a:schemeClr val="dk1"/>
              </a:buClr>
              <a:buSzPts val="1100"/>
              <a:buFont typeface="Arial"/>
              <a:buNone/>
            </a:pPr>
            <a:r>
              <a:rPr lang="en-GB" sz="750">
                <a:solidFill>
                  <a:schemeClr val="dk1"/>
                </a:solidFill>
                <a:latin typeface="Arial"/>
                <a:ea typeface="Arial"/>
                <a:cs typeface="Arial"/>
                <a:sym typeface="Arial"/>
              </a:rPr>
              <a:t>Scroope, C. (2017). </a:t>
            </a:r>
            <a:r>
              <a:rPr lang="en-GB" sz="750" i="1">
                <a:solidFill>
                  <a:schemeClr val="dk1"/>
                </a:solidFill>
                <a:latin typeface="Arial"/>
                <a:ea typeface="Arial"/>
                <a:cs typeface="Arial"/>
                <a:sym typeface="Arial"/>
              </a:rPr>
              <a:t>Communication</a:t>
            </a:r>
            <a:r>
              <a:rPr lang="en-GB" sz="750">
                <a:solidFill>
                  <a:schemeClr val="dk1"/>
                </a:solidFill>
                <a:latin typeface="Arial"/>
                <a:ea typeface="Arial"/>
                <a:cs typeface="Arial"/>
                <a:sym typeface="Arial"/>
              </a:rPr>
              <a:t>. Cultural Atlas.</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https://culturalatlas.sbs.com.au/egyptian-culture/egyptian-culture-communication</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Mark, J.J. (2017). </a:t>
            </a:r>
            <a:r>
              <a:rPr lang="en-GB" sz="750" i="1">
                <a:solidFill>
                  <a:schemeClr val="dk1"/>
                </a:solidFill>
                <a:latin typeface="Arial"/>
                <a:ea typeface="Arial"/>
                <a:cs typeface="Arial"/>
                <a:sym typeface="Arial"/>
              </a:rPr>
              <a:t>Ancient Egyptian Culture</a:t>
            </a:r>
            <a:r>
              <a:rPr lang="en-GB" sz="750">
                <a:solidFill>
                  <a:schemeClr val="dk1"/>
                </a:solidFill>
                <a:latin typeface="Arial"/>
                <a:ea typeface="Arial"/>
                <a:cs typeface="Arial"/>
                <a:sym typeface="Arial"/>
              </a:rPr>
              <a:t>. World History,</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https://www.worldhistory.org/Egyptian_Culture/</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Scroope, C. (2017). </a:t>
            </a:r>
            <a:r>
              <a:rPr lang="en-GB" sz="750" i="1">
                <a:solidFill>
                  <a:schemeClr val="dk1"/>
                </a:solidFill>
                <a:latin typeface="Arial"/>
                <a:ea typeface="Arial"/>
                <a:cs typeface="Arial"/>
                <a:sym typeface="Arial"/>
              </a:rPr>
              <a:t>Egyptian Culture.</a:t>
            </a:r>
            <a:r>
              <a:rPr lang="en-GB" sz="750">
                <a:solidFill>
                  <a:schemeClr val="dk1"/>
                </a:solidFill>
                <a:latin typeface="Arial"/>
                <a:ea typeface="Arial"/>
                <a:cs typeface="Arial"/>
                <a:sym typeface="Arial"/>
              </a:rPr>
              <a:t> Cultural Atlas.</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https://culturalatlas.sbs.com.au/egyptian-culture</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Warburton, Keith. (n.d). </a:t>
            </a:r>
            <a:r>
              <a:rPr lang="en-GB" sz="750" i="1">
                <a:solidFill>
                  <a:schemeClr val="dk1"/>
                </a:solidFill>
                <a:latin typeface="Arial"/>
                <a:ea typeface="Arial"/>
                <a:cs typeface="Arial"/>
                <a:sym typeface="Arial"/>
              </a:rPr>
              <a:t>Egyptian Business Management in Egypt.</a:t>
            </a:r>
            <a:r>
              <a:rPr lang="en-GB" sz="750">
                <a:solidFill>
                  <a:schemeClr val="dk1"/>
                </a:solidFill>
                <a:latin typeface="Arial"/>
                <a:ea typeface="Arial"/>
                <a:cs typeface="Arial"/>
                <a:sym typeface="Arial"/>
              </a:rPr>
              <a:t> World Business Culture.</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https://www.worldbusinessculture.com/country-profiles/egypt/background-to-business/</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Koyfman,, S. (2019). </a:t>
            </a:r>
            <a:r>
              <a:rPr lang="en-GB" sz="750" i="1">
                <a:solidFill>
                  <a:schemeClr val="dk1"/>
                </a:solidFill>
                <a:latin typeface="Arial"/>
                <a:ea typeface="Arial"/>
                <a:cs typeface="Arial"/>
                <a:sym typeface="Arial"/>
              </a:rPr>
              <a:t>What Language Is Spoken In Egypt</a:t>
            </a:r>
            <a:r>
              <a:rPr lang="en-GB" sz="750">
                <a:solidFill>
                  <a:schemeClr val="dk1"/>
                </a:solidFill>
                <a:latin typeface="Arial"/>
                <a:ea typeface="Arial"/>
                <a:cs typeface="Arial"/>
                <a:sym typeface="Arial"/>
              </a:rPr>
              <a:t>. Babbel.</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https://www.babbel.com/en/magazine/what-language-is-spoken-in-egypt#:~:text=There%20are%20also%20a%20number,million%20French%20speakers%20in%20Egypt.</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Warburton, Keith. (n.d). </a:t>
            </a:r>
            <a:r>
              <a:rPr lang="en-GB" sz="750" i="1">
                <a:solidFill>
                  <a:schemeClr val="dk1"/>
                </a:solidFill>
                <a:latin typeface="Arial"/>
                <a:ea typeface="Arial"/>
                <a:cs typeface="Arial"/>
                <a:sym typeface="Arial"/>
              </a:rPr>
              <a:t>Egyptian Business Meeting Etiquette</a:t>
            </a:r>
            <a:r>
              <a:rPr lang="en-GB" sz="750">
                <a:solidFill>
                  <a:schemeClr val="dk1"/>
                </a:solidFill>
                <a:latin typeface="Arial"/>
                <a:ea typeface="Arial"/>
                <a:cs typeface="Arial"/>
                <a:sym typeface="Arial"/>
              </a:rPr>
              <a:t>. World Business Culture.</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https://www.worldbusinessculture.com/country-profiles/egypt/business-meeting-etiquette/</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Riad, A. R. M. (2015). </a:t>
            </a:r>
            <a:r>
              <a:rPr lang="en-GB" sz="750" i="1">
                <a:solidFill>
                  <a:schemeClr val="dk1"/>
                </a:solidFill>
                <a:latin typeface="Arial"/>
                <a:ea typeface="Arial"/>
                <a:cs typeface="Arial"/>
                <a:sym typeface="Arial"/>
              </a:rPr>
              <a:t>Individualism and Cultural Identity In The Ancient Egyptian Literature</a:t>
            </a:r>
            <a:r>
              <a:rPr lang="en-GB" sz="750">
                <a:solidFill>
                  <a:schemeClr val="dk1"/>
                </a:solidFill>
                <a:latin typeface="Arial"/>
                <a:ea typeface="Arial"/>
                <a:cs typeface="Arial"/>
                <a:sym typeface="Arial"/>
              </a:rPr>
              <a:t>. Kan Periodical, 8(30), 182-189.</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Clr>
                <a:schemeClr val="dk1"/>
              </a:buClr>
              <a:buSzPts val="1100"/>
              <a:buFont typeface="Arial"/>
              <a:buNone/>
            </a:pPr>
            <a:r>
              <a:rPr lang="en-GB" sz="750">
                <a:solidFill>
                  <a:schemeClr val="dk1"/>
                </a:solidFill>
                <a:latin typeface="Arial"/>
                <a:ea typeface="Arial"/>
                <a:cs typeface="Arial"/>
                <a:sym typeface="Arial"/>
              </a:rPr>
              <a:t>Al-Sayyid, R. (2020). </a:t>
            </a:r>
            <a:r>
              <a:rPr lang="en-GB" sz="750" i="1">
                <a:solidFill>
                  <a:schemeClr val="dk1"/>
                </a:solidFill>
                <a:latin typeface="Arial"/>
                <a:ea typeface="Arial"/>
                <a:cs typeface="Arial"/>
                <a:sym typeface="Arial"/>
              </a:rPr>
              <a:t>Cultural Etiquette and Formality in Egypt</a:t>
            </a:r>
            <a:r>
              <a:rPr lang="en-GB" sz="750">
                <a:solidFill>
                  <a:schemeClr val="dk1"/>
                </a:solidFill>
                <a:latin typeface="Arial"/>
                <a:ea typeface="Arial"/>
                <a:cs typeface="Arial"/>
                <a:sym typeface="Arial"/>
              </a:rPr>
              <a:t>. Cairo University Press.</a:t>
            </a:r>
            <a:endParaRPr sz="750">
              <a:solidFill>
                <a:schemeClr val="dk1"/>
              </a:solidFill>
              <a:latin typeface="Arial"/>
              <a:ea typeface="Arial"/>
              <a:cs typeface="Arial"/>
              <a:sym typeface="Arial"/>
            </a:endParaRPr>
          </a:p>
          <a:p>
            <a:pPr marL="0" lvl="0" indent="0" algn="l" rtl="0">
              <a:lnSpc>
                <a:spcPct val="100000"/>
              </a:lnSpc>
              <a:spcBef>
                <a:spcPts val="1200"/>
              </a:spcBef>
              <a:spcAft>
                <a:spcPts val="0"/>
              </a:spcAft>
              <a:buNone/>
            </a:pPr>
            <a:endParaRPr sz="750">
              <a:solidFill>
                <a:schemeClr val="dk1"/>
              </a:solidFill>
              <a:latin typeface="Arial"/>
              <a:ea typeface="Arial"/>
              <a:cs typeface="Arial"/>
              <a:sym typeface="Arial"/>
            </a:endParaRPr>
          </a:p>
          <a:p>
            <a:pPr marL="0" lvl="0" indent="0" algn="l" rtl="0">
              <a:lnSpc>
                <a:spcPct val="100000"/>
              </a:lnSpc>
              <a:spcBef>
                <a:spcPts val="1000"/>
              </a:spcBef>
              <a:spcAft>
                <a:spcPts val="0"/>
              </a:spcAft>
              <a:buNone/>
            </a:pPr>
            <a:endParaRPr sz="750">
              <a:solidFill>
                <a:schemeClr val="dk1"/>
              </a:solidFill>
              <a:latin typeface="Arial"/>
              <a:ea typeface="Arial"/>
              <a:cs typeface="Arial"/>
              <a:sym typeface="Arial"/>
            </a:endParaRPr>
          </a:p>
          <a:p>
            <a:pPr marL="0" lvl="0" indent="0" algn="l" rtl="0">
              <a:lnSpc>
                <a:spcPct val="100000"/>
              </a:lnSpc>
              <a:spcBef>
                <a:spcPts val="1000"/>
              </a:spcBef>
              <a:spcAft>
                <a:spcPts val="0"/>
              </a:spcAft>
              <a:buClr>
                <a:schemeClr val="dk1"/>
              </a:buClr>
              <a:buSzPts val="1100"/>
              <a:buFont typeface="Arial"/>
              <a:buNone/>
            </a:pPr>
            <a:endParaRPr sz="750">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55"/>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endParaRPr/>
          </a:p>
        </p:txBody>
      </p:sp>
      <p:sp>
        <p:nvSpPr>
          <p:cNvPr id="479" name="Google Shape;479;p55"/>
          <p:cNvSpPr txBox="1">
            <a:spLocks noGrp="1"/>
          </p:cNvSpPr>
          <p:nvPr>
            <p:ph type="body" idx="1"/>
          </p:nvPr>
        </p:nvSpPr>
        <p:spPr>
          <a:xfrm>
            <a:off x="713250" y="1272925"/>
            <a:ext cx="8118000" cy="32958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Font typeface="Arial"/>
              <a:buAutoNum type="arabicPeriod"/>
            </a:pPr>
            <a:r>
              <a:rPr lang="en-GB" sz="1600">
                <a:latin typeface="Arial"/>
                <a:ea typeface="Arial"/>
                <a:cs typeface="Arial"/>
                <a:sym typeface="Arial"/>
              </a:rPr>
              <a:t>Introduction…………………………………..………….………….   3</a:t>
            </a:r>
            <a:endParaRPr sz="1600">
              <a:latin typeface="Arial"/>
              <a:ea typeface="Arial"/>
              <a:cs typeface="Arial"/>
              <a:sym typeface="Arial"/>
            </a:endParaRPr>
          </a:p>
          <a:p>
            <a:pPr marL="457200" lvl="0" indent="-330200" algn="l" rtl="0">
              <a:spcBef>
                <a:spcPts val="0"/>
              </a:spcBef>
              <a:spcAft>
                <a:spcPts val="0"/>
              </a:spcAft>
              <a:buSzPts val="1600"/>
              <a:buFont typeface="Arial"/>
              <a:buAutoNum type="arabicPeriod"/>
            </a:pPr>
            <a:r>
              <a:rPr lang="en-GB" sz="1600">
                <a:latin typeface="Arial"/>
                <a:ea typeface="Arial"/>
                <a:cs typeface="Arial"/>
                <a:sym typeface="Arial"/>
              </a:rPr>
              <a:t>Findings</a:t>
            </a:r>
            <a:r>
              <a:rPr lang="en-GB" sz="1600">
                <a:solidFill>
                  <a:schemeClr val="dk1"/>
                </a:solidFill>
                <a:latin typeface="Arial"/>
                <a:ea typeface="Arial"/>
                <a:cs typeface="Arial"/>
                <a:sym typeface="Arial"/>
              </a:rPr>
              <a:t>…………………………………………………….……….   </a:t>
            </a:r>
            <a:endParaRPr sz="1600">
              <a:solidFill>
                <a:schemeClr val="dk1"/>
              </a:solidFill>
              <a:latin typeface="Arial"/>
              <a:ea typeface="Arial"/>
              <a:cs typeface="Arial"/>
              <a:sym typeface="Arial"/>
            </a:endParaRPr>
          </a:p>
          <a:p>
            <a:pPr marL="457200" lvl="0" indent="0" algn="l" rtl="0">
              <a:spcBef>
                <a:spcPts val="0"/>
              </a:spcBef>
              <a:spcAft>
                <a:spcPts val="0"/>
              </a:spcAft>
              <a:buNone/>
            </a:pPr>
            <a:r>
              <a:rPr lang="en-GB" sz="1600">
                <a:solidFill>
                  <a:schemeClr val="dk1"/>
                </a:solidFill>
                <a:latin typeface="Arial"/>
                <a:ea typeface="Arial"/>
                <a:cs typeface="Arial"/>
                <a:sym typeface="Arial"/>
              </a:rPr>
              <a:t>2.1 Context…………………………………….…..……………….   4-5</a:t>
            </a:r>
            <a:endParaRPr sz="1600">
              <a:solidFill>
                <a:schemeClr val="dk1"/>
              </a:solidFill>
              <a:latin typeface="Arial"/>
              <a:ea typeface="Arial"/>
              <a:cs typeface="Arial"/>
              <a:sym typeface="Arial"/>
            </a:endParaRPr>
          </a:p>
          <a:p>
            <a:pPr marL="0" lvl="0" indent="457200" algn="l" rtl="0">
              <a:spcBef>
                <a:spcPts val="0"/>
              </a:spcBef>
              <a:spcAft>
                <a:spcPts val="0"/>
              </a:spcAft>
              <a:buNone/>
            </a:pPr>
            <a:r>
              <a:rPr lang="en-GB" sz="1600">
                <a:solidFill>
                  <a:schemeClr val="dk1"/>
                </a:solidFill>
                <a:latin typeface="Arial"/>
                <a:ea typeface="Arial"/>
                <a:cs typeface="Arial"/>
                <a:sym typeface="Arial"/>
              </a:rPr>
              <a:t>2.2 Individualism…………………………………………………...   6</a:t>
            </a:r>
            <a:endParaRPr sz="1600">
              <a:solidFill>
                <a:schemeClr val="dk1"/>
              </a:solidFill>
              <a:latin typeface="Arial"/>
              <a:ea typeface="Arial"/>
              <a:cs typeface="Arial"/>
              <a:sym typeface="Arial"/>
            </a:endParaRPr>
          </a:p>
          <a:p>
            <a:pPr marL="0" lvl="0" indent="457200" algn="l" rtl="0">
              <a:spcBef>
                <a:spcPts val="0"/>
              </a:spcBef>
              <a:spcAft>
                <a:spcPts val="0"/>
              </a:spcAft>
              <a:buNone/>
            </a:pPr>
            <a:r>
              <a:rPr lang="en-GB" sz="1600">
                <a:solidFill>
                  <a:schemeClr val="dk1"/>
                </a:solidFill>
                <a:latin typeface="Arial"/>
                <a:ea typeface="Arial"/>
                <a:cs typeface="Arial"/>
                <a:sym typeface="Arial"/>
              </a:rPr>
              <a:t>2.3 Formality………………………………………………………..   7</a:t>
            </a:r>
            <a:endParaRPr sz="1600">
              <a:solidFill>
                <a:schemeClr val="dk1"/>
              </a:solidFill>
              <a:latin typeface="Arial"/>
              <a:ea typeface="Arial"/>
              <a:cs typeface="Arial"/>
              <a:sym typeface="Arial"/>
            </a:endParaRPr>
          </a:p>
          <a:p>
            <a:pPr marL="0" lvl="0" indent="457200" algn="l" rtl="0">
              <a:spcBef>
                <a:spcPts val="0"/>
              </a:spcBef>
              <a:spcAft>
                <a:spcPts val="0"/>
              </a:spcAft>
              <a:buNone/>
            </a:pPr>
            <a:r>
              <a:rPr lang="en-GB" sz="1600">
                <a:solidFill>
                  <a:schemeClr val="dk1"/>
                </a:solidFill>
                <a:latin typeface="Arial"/>
                <a:ea typeface="Arial"/>
                <a:cs typeface="Arial"/>
                <a:sym typeface="Arial"/>
              </a:rPr>
              <a:t>2.4 Communication Style…………………………………..……..   8</a:t>
            </a:r>
            <a:endParaRPr sz="1600">
              <a:solidFill>
                <a:schemeClr val="dk1"/>
              </a:solidFill>
              <a:latin typeface="Arial"/>
              <a:ea typeface="Arial"/>
              <a:cs typeface="Arial"/>
              <a:sym typeface="Arial"/>
            </a:endParaRPr>
          </a:p>
          <a:p>
            <a:pPr marL="0" lvl="0" indent="457200" algn="l" rtl="0">
              <a:spcBef>
                <a:spcPts val="0"/>
              </a:spcBef>
              <a:spcAft>
                <a:spcPts val="0"/>
              </a:spcAft>
              <a:buNone/>
            </a:pPr>
            <a:r>
              <a:rPr lang="en-GB" sz="1600">
                <a:solidFill>
                  <a:schemeClr val="dk1"/>
                </a:solidFill>
                <a:latin typeface="Arial"/>
                <a:ea typeface="Arial"/>
                <a:cs typeface="Arial"/>
                <a:sym typeface="Arial"/>
              </a:rPr>
              <a:t>2.5 Time Orientation……………………………………………….   9</a:t>
            </a:r>
            <a:endParaRPr sz="1600">
              <a:solidFill>
                <a:schemeClr val="dk1"/>
              </a:solidFill>
              <a:latin typeface="Arial"/>
              <a:ea typeface="Arial"/>
              <a:cs typeface="Arial"/>
              <a:sym typeface="Arial"/>
            </a:endParaRPr>
          </a:p>
          <a:p>
            <a:pPr marL="457200" lvl="0" indent="-330200" algn="l" rtl="0">
              <a:spcBef>
                <a:spcPts val="0"/>
              </a:spcBef>
              <a:spcAft>
                <a:spcPts val="0"/>
              </a:spcAft>
              <a:buClr>
                <a:schemeClr val="dk1"/>
              </a:buClr>
              <a:buSzPts val="1600"/>
              <a:buFont typeface="Arial"/>
              <a:buAutoNum type="arabicPeriod"/>
            </a:pPr>
            <a:r>
              <a:rPr lang="en-GB" sz="1600">
                <a:solidFill>
                  <a:schemeClr val="dk1"/>
                </a:solidFill>
                <a:latin typeface="Arial"/>
                <a:ea typeface="Arial"/>
                <a:cs typeface="Arial"/>
                <a:sym typeface="Arial"/>
              </a:rPr>
              <a:t>Summary……………………………………………………………   10</a:t>
            </a:r>
            <a:endParaRPr sz="1600">
              <a:solidFill>
                <a:schemeClr val="dk1"/>
              </a:solidFill>
              <a:latin typeface="Arial"/>
              <a:ea typeface="Arial"/>
              <a:cs typeface="Arial"/>
              <a:sym typeface="Arial"/>
            </a:endParaRPr>
          </a:p>
          <a:p>
            <a:pPr marL="457200" lvl="0" indent="-330200" algn="l" rtl="0">
              <a:spcBef>
                <a:spcPts val="0"/>
              </a:spcBef>
              <a:spcAft>
                <a:spcPts val="0"/>
              </a:spcAft>
              <a:buClr>
                <a:schemeClr val="dk1"/>
              </a:buClr>
              <a:buSzPts val="1600"/>
              <a:buFont typeface="Arial"/>
              <a:buAutoNum type="arabicPeriod"/>
            </a:pPr>
            <a:r>
              <a:rPr lang="en-GB" sz="1600">
                <a:solidFill>
                  <a:schemeClr val="dk1"/>
                </a:solidFill>
                <a:latin typeface="Arial"/>
                <a:ea typeface="Arial"/>
                <a:cs typeface="Arial"/>
                <a:sym typeface="Arial"/>
              </a:rPr>
              <a:t>Work Cited………………………………………………………….   11</a:t>
            </a:r>
            <a:endParaRPr sz="1600">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56"/>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485" name="Google Shape;485;p56"/>
          <p:cNvSpPr txBox="1">
            <a:spLocks noGrp="1"/>
          </p:cNvSpPr>
          <p:nvPr>
            <p:ph type="body" idx="1"/>
          </p:nvPr>
        </p:nvSpPr>
        <p:spPr>
          <a:xfrm>
            <a:off x="4142950" y="1238750"/>
            <a:ext cx="4711500" cy="3251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a:solidFill>
                  <a:schemeClr val="dk1"/>
                </a:solidFill>
                <a:latin typeface="Arial"/>
                <a:ea typeface="Arial"/>
                <a:cs typeface="Arial"/>
                <a:sym typeface="Arial"/>
              </a:rPr>
              <a:t>As Canadian companies continue to expand their workforce globally, they are increasingly adopting remote and hybrid work models, especially after the pandemic. This means that they are hiring people from various cultural backgrounds, including a growing number of Egyptians. To ensure smooth communication and avoid misunderstandings, it's important for Canadian companies to understand and respect cultural differences of Egyptian employees. </a:t>
            </a:r>
            <a:endParaRPr sz="1300">
              <a:solidFill>
                <a:schemeClr val="dk1"/>
              </a:solidFill>
              <a:latin typeface="Arial"/>
              <a:ea typeface="Arial"/>
              <a:cs typeface="Arial"/>
              <a:sym typeface="Arial"/>
            </a:endParaRPr>
          </a:p>
          <a:p>
            <a:pPr marL="0" lvl="0" indent="0" algn="l" rtl="0">
              <a:lnSpc>
                <a:spcPct val="115000"/>
              </a:lnSpc>
              <a:spcBef>
                <a:spcPts val="0"/>
              </a:spcBef>
              <a:spcAft>
                <a:spcPts val="0"/>
              </a:spcAft>
              <a:buNone/>
            </a:pPr>
            <a:endParaRPr sz="130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GB" sz="1300">
                <a:solidFill>
                  <a:schemeClr val="dk1"/>
                </a:solidFill>
                <a:latin typeface="Arial"/>
                <a:ea typeface="Arial"/>
                <a:cs typeface="Arial"/>
                <a:sym typeface="Arial"/>
              </a:rPr>
              <a:t>This report aims to offer practical advice and insights on how Canadian companies can improve their communication with Egyptian professionals in order to create a more inclusive and respective workplace.</a:t>
            </a:r>
            <a:endParaRPr sz="1300">
              <a:solidFill>
                <a:schemeClr val="dk1"/>
              </a:solidFill>
              <a:latin typeface="Arial"/>
              <a:ea typeface="Arial"/>
              <a:cs typeface="Arial"/>
              <a:sym typeface="Arial"/>
            </a:endParaRPr>
          </a:p>
          <a:p>
            <a:pPr marL="0" lvl="0" indent="0" algn="l" rtl="0">
              <a:spcBef>
                <a:spcPts val="0"/>
              </a:spcBef>
              <a:spcAft>
                <a:spcPts val="0"/>
              </a:spcAft>
              <a:buNone/>
            </a:pPr>
            <a:endParaRPr/>
          </a:p>
        </p:txBody>
      </p:sp>
      <p:sp>
        <p:nvSpPr>
          <p:cNvPr id="486" name="Google Shape;486;p56"/>
          <p:cNvSpPr txBox="1"/>
          <p:nvPr/>
        </p:nvSpPr>
        <p:spPr>
          <a:xfrm>
            <a:off x="289525" y="3848750"/>
            <a:ext cx="3555300" cy="64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GB" sz="900" i="1">
                <a:solidFill>
                  <a:schemeClr val="dk1"/>
                </a:solidFill>
              </a:rPr>
              <a:t>Source from Pexels, by Fauxels</a:t>
            </a:r>
            <a:endParaRPr sz="900" i="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GB" sz="900" i="1">
                <a:solidFill>
                  <a:schemeClr val="dk1"/>
                </a:solidFill>
              </a:rPr>
              <a:t>(</a:t>
            </a:r>
            <a:r>
              <a:rPr lang="en-GB" sz="900" i="1">
                <a:solidFill>
                  <a:srgbClr val="4496A3"/>
                </a:solidFill>
              </a:rPr>
              <a:t>https://www.pexels.com/photo/photo-of-people-holding-each-other-s-hands-3184436/</a:t>
            </a:r>
            <a:r>
              <a:rPr lang="en-GB" sz="900" i="1">
                <a:solidFill>
                  <a:schemeClr val="dk1"/>
                </a:solidFill>
              </a:rPr>
              <a:t>). In the public domain.</a:t>
            </a:r>
            <a:endParaRPr sz="900" i="1">
              <a:solidFill>
                <a:schemeClr val="dk1"/>
              </a:solidFill>
            </a:endParaRPr>
          </a:p>
        </p:txBody>
      </p:sp>
      <p:sp>
        <p:nvSpPr>
          <p:cNvPr id="487" name="Google Shape;487;p56"/>
          <p:cNvSpPr txBox="1"/>
          <p:nvPr/>
        </p:nvSpPr>
        <p:spPr>
          <a:xfrm>
            <a:off x="289525" y="1086750"/>
            <a:ext cx="3513900" cy="29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100" b="1">
                <a:solidFill>
                  <a:schemeClr val="dk1"/>
                </a:solidFill>
              </a:rPr>
              <a:t>Figure 1. </a:t>
            </a:r>
            <a:r>
              <a:rPr lang="en-GB" sz="1100">
                <a:solidFill>
                  <a:schemeClr val="dk1"/>
                </a:solidFill>
              </a:rPr>
              <a:t> A Group of People in a Huddle</a:t>
            </a:r>
            <a:endParaRPr sz="1800">
              <a:solidFill>
                <a:schemeClr val="dk2"/>
              </a:solidFill>
            </a:endParaRPr>
          </a:p>
        </p:txBody>
      </p:sp>
      <p:pic>
        <p:nvPicPr>
          <p:cNvPr id="488" name="Google Shape;488;p56"/>
          <p:cNvPicPr preferRelativeResize="0"/>
          <p:nvPr/>
        </p:nvPicPr>
        <p:blipFill>
          <a:blip r:embed="rId3">
            <a:alphaModFix/>
          </a:blip>
          <a:stretch>
            <a:fillRect/>
          </a:stretch>
        </p:blipFill>
        <p:spPr>
          <a:xfrm>
            <a:off x="310225" y="1382950"/>
            <a:ext cx="3694203" cy="246580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57"/>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Findings</a:t>
            </a:r>
            <a:endParaRPr/>
          </a:p>
        </p:txBody>
      </p:sp>
      <p:sp>
        <p:nvSpPr>
          <p:cNvPr id="494" name="Google Shape;494;p57"/>
          <p:cNvSpPr txBox="1">
            <a:spLocks noGrp="1"/>
          </p:cNvSpPr>
          <p:nvPr>
            <p:ph type="body" idx="1"/>
          </p:nvPr>
        </p:nvSpPr>
        <p:spPr>
          <a:xfrm>
            <a:off x="713250" y="1272925"/>
            <a:ext cx="7936500" cy="32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00" b="1">
                <a:latin typeface="Arial"/>
                <a:ea typeface="Arial"/>
                <a:cs typeface="Arial"/>
                <a:sym typeface="Arial"/>
              </a:rPr>
              <a:t>2.1 Context</a:t>
            </a:r>
            <a:endParaRPr sz="1300" b="1">
              <a:latin typeface="Arial"/>
              <a:ea typeface="Arial"/>
              <a:cs typeface="Arial"/>
              <a:sym typeface="Arial"/>
            </a:endParaRPr>
          </a:p>
          <a:p>
            <a:pPr marL="0" lvl="0" indent="0" algn="l" rtl="0">
              <a:spcBef>
                <a:spcPts val="0"/>
              </a:spcBef>
              <a:spcAft>
                <a:spcPts val="0"/>
              </a:spcAft>
              <a:buNone/>
            </a:pPr>
            <a:endParaRPr/>
          </a:p>
          <a:p>
            <a:pPr marL="0" lvl="0" indent="0" algn="l" rtl="0">
              <a:lnSpc>
                <a:spcPct val="125454"/>
              </a:lnSpc>
              <a:spcBef>
                <a:spcPts val="0"/>
              </a:spcBef>
              <a:spcAft>
                <a:spcPts val="0"/>
              </a:spcAft>
              <a:buClr>
                <a:schemeClr val="dk1"/>
              </a:buClr>
              <a:buSzPts val="1100"/>
              <a:buFont typeface="Arial"/>
              <a:buNone/>
            </a:pPr>
            <a:r>
              <a:rPr lang="en-GB" sz="1300">
                <a:solidFill>
                  <a:schemeClr val="dk1"/>
                </a:solidFill>
                <a:latin typeface="Arial"/>
                <a:ea typeface="Arial"/>
                <a:cs typeface="Arial"/>
                <a:sym typeface="Arial"/>
              </a:rPr>
              <a:t>In Egypt, they typically prefer an indirect approach to communication. Maintaining harmony and avoiding confrontation is highly valued, so they tend to communicate in a more nuanced and roundabout manner to avoid offending others or causing embarrassment. Any sort of criticism or confrontation is usually avoided, and Egyptians use vague or polite language to express disagreement or negative feedback. Depending on who they are talking to, Egyptians may be direct. In Egyptian organizations, hierarchical structures exist and foster a top-down communication style, so those who are of seniority by position or age may be direct when talking to those that are considered “below” them. That’s not to say that they not tactful in how they approach conversation. Their intentions are never to offend anyone.</a:t>
            </a:r>
            <a:endParaRPr sz="1300">
              <a:solidFill>
                <a:schemeClr val="dk1"/>
              </a:solidFill>
              <a:latin typeface="Arial"/>
              <a:ea typeface="Arial"/>
              <a:cs typeface="Arial"/>
              <a:sym typeface="Arial"/>
            </a:endParaRPr>
          </a:p>
          <a:p>
            <a:pPr marL="0" lvl="0" indent="0" algn="l" rtl="0">
              <a:spcBef>
                <a:spcPts val="80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58"/>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Findings</a:t>
            </a:r>
            <a:endParaRPr/>
          </a:p>
        </p:txBody>
      </p:sp>
      <p:sp>
        <p:nvSpPr>
          <p:cNvPr id="500" name="Google Shape;500;p58"/>
          <p:cNvSpPr txBox="1">
            <a:spLocks noGrp="1"/>
          </p:cNvSpPr>
          <p:nvPr>
            <p:ph type="body" idx="1"/>
          </p:nvPr>
        </p:nvSpPr>
        <p:spPr>
          <a:xfrm>
            <a:off x="713250" y="1272925"/>
            <a:ext cx="4310100" cy="32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00" b="1">
                <a:solidFill>
                  <a:schemeClr val="dk1"/>
                </a:solidFill>
                <a:latin typeface="Arial"/>
                <a:ea typeface="Arial"/>
                <a:cs typeface="Arial"/>
                <a:sym typeface="Arial"/>
              </a:rPr>
              <a:t>2.1 Context (Cont) </a:t>
            </a:r>
            <a:endParaRPr sz="1300" b="1">
              <a:solidFill>
                <a:schemeClr val="dk1"/>
              </a:solidFill>
              <a:latin typeface="Arial"/>
              <a:ea typeface="Arial"/>
              <a:cs typeface="Arial"/>
              <a:sym typeface="Arial"/>
            </a:endParaRPr>
          </a:p>
          <a:p>
            <a:pPr marL="0" lvl="0" indent="0" algn="l" rtl="0">
              <a:spcBef>
                <a:spcPts val="0"/>
              </a:spcBef>
              <a:spcAft>
                <a:spcPts val="0"/>
              </a:spcAft>
              <a:buNone/>
            </a:pPr>
            <a:endParaRPr>
              <a:solidFill>
                <a:schemeClr val="dk1"/>
              </a:solidFill>
            </a:endParaRPr>
          </a:p>
          <a:p>
            <a:pPr marL="0" lvl="0" indent="0" algn="l" rtl="0">
              <a:lnSpc>
                <a:spcPct val="125454"/>
              </a:lnSpc>
              <a:spcBef>
                <a:spcPts val="0"/>
              </a:spcBef>
              <a:spcAft>
                <a:spcPts val="0"/>
              </a:spcAft>
              <a:buClr>
                <a:schemeClr val="dk1"/>
              </a:buClr>
              <a:buSzPts val="1100"/>
              <a:buFont typeface="Arial"/>
              <a:buNone/>
            </a:pPr>
            <a:r>
              <a:rPr lang="en-GB" sz="1300">
                <a:solidFill>
                  <a:schemeClr val="dk1"/>
                </a:solidFill>
                <a:latin typeface="Arial"/>
                <a:ea typeface="Arial"/>
                <a:cs typeface="Arial"/>
                <a:sym typeface="Arial"/>
              </a:rPr>
              <a:t>Face-to-face communication is generally preferred over written communication, due to Egyptians being more expressive and passionate in their communication styles, and their love to use humour in their conversations. Personal relationships and building trust are important in both professional and personal interactions. Thus, Egyptians often prefer to meet to discuss matters, resolving conflicts and negotiate deals.</a:t>
            </a:r>
            <a:endParaRPr sz="1300">
              <a:solidFill>
                <a:schemeClr val="dk1"/>
              </a:solidFill>
              <a:latin typeface="Arial"/>
              <a:ea typeface="Arial"/>
              <a:cs typeface="Arial"/>
              <a:sym typeface="Arial"/>
            </a:endParaRPr>
          </a:p>
          <a:p>
            <a:pPr marL="0" lvl="0" indent="0" algn="l" rtl="0">
              <a:spcBef>
                <a:spcPts val="800"/>
              </a:spcBef>
              <a:spcAft>
                <a:spcPts val="0"/>
              </a:spcAft>
              <a:buNone/>
            </a:pPr>
            <a:endParaRPr/>
          </a:p>
        </p:txBody>
      </p:sp>
      <p:pic>
        <p:nvPicPr>
          <p:cNvPr id="501" name="Google Shape;501;p58"/>
          <p:cNvPicPr preferRelativeResize="0"/>
          <p:nvPr/>
        </p:nvPicPr>
        <p:blipFill>
          <a:blip r:embed="rId3">
            <a:alphaModFix/>
          </a:blip>
          <a:stretch>
            <a:fillRect/>
          </a:stretch>
        </p:blipFill>
        <p:spPr>
          <a:xfrm>
            <a:off x="5355100" y="1803925"/>
            <a:ext cx="3356075" cy="1839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59"/>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Findings</a:t>
            </a:r>
            <a:endParaRPr/>
          </a:p>
        </p:txBody>
      </p:sp>
      <p:sp>
        <p:nvSpPr>
          <p:cNvPr id="507" name="Google Shape;507;p59"/>
          <p:cNvSpPr txBox="1">
            <a:spLocks noGrp="1"/>
          </p:cNvSpPr>
          <p:nvPr>
            <p:ph type="body" idx="1"/>
          </p:nvPr>
        </p:nvSpPr>
        <p:spPr>
          <a:xfrm>
            <a:off x="745550" y="1071925"/>
            <a:ext cx="5039100" cy="3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00" b="1">
                <a:latin typeface="Arial"/>
                <a:ea typeface="Arial"/>
                <a:cs typeface="Arial"/>
                <a:sym typeface="Arial"/>
              </a:rPr>
              <a:t>2.2 Individualism</a:t>
            </a:r>
            <a:endParaRPr sz="1300" b="1">
              <a:latin typeface="Arial"/>
              <a:ea typeface="Arial"/>
              <a:cs typeface="Arial"/>
              <a:sym typeface="Arial"/>
            </a:endParaRPr>
          </a:p>
          <a:p>
            <a:pPr marL="0" lvl="0" indent="0" algn="l" rtl="0">
              <a:spcBef>
                <a:spcPts val="1200"/>
              </a:spcBef>
              <a:spcAft>
                <a:spcPts val="0"/>
              </a:spcAft>
              <a:buNone/>
            </a:pPr>
            <a:r>
              <a:rPr lang="en-GB" sz="1200" b="1">
                <a:solidFill>
                  <a:schemeClr val="dk1"/>
                </a:solidFill>
                <a:latin typeface="Arial"/>
                <a:ea typeface="Arial"/>
                <a:cs typeface="Arial"/>
                <a:sym typeface="Arial"/>
              </a:rPr>
              <a:t>Cultural Significance: </a:t>
            </a:r>
            <a:r>
              <a:rPr lang="en-GB" sz="1200">
                <a:solidFill>
                  <a:schemeClr val="dk1"/>
                </a:solidFill>
                <a:latin typeface="Arial"/>
                <a:ea typeface="Arial"/>
                <a:cs typeface="Arial"/>
                <a:sym typeface="Arial"/>
              </a:rPr>
              <a:t>Ancient Egyptians used travel as a metaphor for life's journey, symbolizing individual aspirations and the pursuit of personal goals.Deviating from societal norms was seen as a form of individualism, often met with challenges or divine tests.</a:t>
            </a:r>
            <a:endParaRPr sz="1200">
              <a:solidFill>
                <a:schemeClr val="dk1"/>
              </a:solidFill>
              <a:latin typeface="Arial"/>
              <a:ea typeface="Arial"/>
              <a:cs typeface="Arial"/>
              <a:sym typeface="Arial"/>
            </a:endParaRPr>
          </a:p>
          <a:p>
            <a:pPr marL="0" lvl="0" indent="0" algn="l" rtl="0">
              <a:spcBef>
                <a:spcPts val="1200"/>
              </a:spcBef>
              <a:spcAft>
                <a:spcPts val="0"/>
              </a:spcAft>
              <a:buNone/>
            </a:pPr>
            <a:r>
              <a:rPr lang="en-GB" sz="1200" b="1">
                <a:solidFill>
                  <a:schemeClr val="dk1"/>
                </a:solidFill>
                <a:latin typeface="Arial"/>
                <a:ea typeface="Arial"/>
                <a:cs typeface="Arial"/>
                <a:sym typeface="Arial"/>
              </a:rPr>
              <a:t>Metaphor of Individualism:</a:t>
            </a:r>
            <a:r>
              <a:rPr lang="en-GB" sz="1200">
                <a:solidFill>
                  <a:schemeClr val="dk1"/>
                </a:solidFill>
                <a:latin typeface="Arial"/>
                <a:ea typeface="Arial"/>
                <a:cs typeface="Arial"/>
                <a:sym typeface="Arial"/>
              </a:rPr>
              <a:t>The concept of individualism was tied to the idea of navigating life’s journey alone, facing obstacles, and striving for integration back into society.</a:t>
            </a:r>
            <a:endParaRPr sz="1200">
              <a:solidFill>
                <a:schemeClr val="dk1"/>
              </a:solidFill>
              <a:latin typeface="Arial"/>
              <a:ea typeface="Arial"/>
              <a:cs typeface="Arial"/>
              <a:sym typeface="Arial"/>
            </a:endParaRPr>
          </a:p>
          <a:p>
            <a:pPr marL="0" lvl="0" indent="0" algn="l" rtl="0">
              <a:spcBef>
                <a:spcPts val="1200"/>
              </a:spcBef>
              <a:spcAft>
                <a:spcPts val="0"/>
              </a:spcAft>
              <a:buNone/>
            </a:pPr>
            <a:r>
              <a:rPr lang="en-GB" sz="1200" b="1">
                <a:solidFill>
                  <a:schemeClr val="dk1"/>
                </a:solidFill>
                <a:latin typeface="Arial"/>
                <a:ea typeface="Arial"/>
                <a:cs typeface="Arial"/>
                <a:sym typeface="Arial"/>
              </a:rPr>
              <a:t>Key Takeaway:</a:t>
            </a:r>
            <a:r>
              <a:rPr lang="en-GB" sz="1200">
                <a:solidFill>
                  <a:schemeClr val="dk1"/>
                </a:solidFill>
                <a:latin typeface="Arial"/>
                <a:ea typeface="Arial"/>
                <a:cs typeface="Arial"/>
                <a:sym typeface="Arial"/>
              </a:rPr>
              <a:t>In ancient Egyptian culture, individualism was both a reflection of personal ambition and a challenge to societal norms, illustrating the complex relationship between the individual and the collective.</a:t>
            </a:r>
            <a:endParaRPr sz="1200">
              <a:solidFill>
                <a:schemeClr val="dk1"/>
              </a:solidFill>
              <a:latin typeface="Arial"/>
              <a:ea typeface="Arial"/>
              <a:cs typeface="Arial"/>
              <a:sym typeface="Arial"/>
            </a:endParaRPr>
          </a:p>
          <a:p>
            <a:pPr marL="0" lvl="0" indent="0" algn="l" rtl="0">
              <a:spcBef>
                <a:spcPts val="0"/>
              </a:spcBef>
              <a:spcAft>
                <a:spcPts val="0"/>
              </a:spcAft>
              <a:buNone/>
            </a:pPr>
            <a:endParaRPr sz="1200">
              <a:solidFill>
                <a:schemeClr val="dk1"/>
              </a:solidFill>
              <a:highlight>
                <a:srgbClr val="FFFFFF"/>
              </a:highlight>
              <a:latin typeface="Arial"/>
              <a:ea typeface="Arial"/>
              <a:cs typeface="Arial"/>
              <a:sym typeface="Arial"/>
            </a:endParaRPr>
          </a:p>
          <a:p>
            <a:pPr marL="0" lvl="0" indent="0" algn="l" rtl="0">
              <a:spcBef>
                <a:spcPts val="0"/>
              </a:spcBef>
              <a:spcAft>
                <a:spcPts val="0"/>
              </a:spcAft>
              <a:buNone/>
            </a:pPr>
            <a:endParaRPr sz="1800"/>
          </a:p>
          <a:p>
            <a:pPr marL="0" lvl="0" indent="0" algn="l" rtl="0">
              <a:lnSpc>
                <a:spcPct val="125454"/>
              </a:lnSpc>
              <a:spcBef>
                <a:spcPts val="0"/>
              </a:spcBef>
              <a:spcAft>
                <a:spcPts val="0"/>
              </a:spcAft>
              <a:buClr>
                <a:schemeClr val="dk1"/>
              </a:buClr>
              <a:buSzPts val="1100"/>
              <a:buFont typeface="Arial"/>
              <a:buNone/>
            </a:pPr>
            <a:endParaRPr sz="1300">
              <a:solidFill>
                <a:schemeClr val="dk1"/>
              </a:solidFill>
              <a:latin typeface="Arial"/>
              <a:ea typeface="Arial"/>
              <a:cs typeface="Arial"/>
              <a:sym typeface="Arial"/>
            </a:endParaRPr>
          </a:p>
          <a:p>
            <a:pPr marL="0" lvl="0" indent="0" algn="l" rtl="0">
              <a:spcBef>
                <a:spcPts val="800"/>
              </a:spcBef>
              <a:spcAft>
                <a:spcPts val="0"/>
              </a:spcAft>
              <a:buNone/>
            </a:pPr>
            <a:endParaRPr/>
          </a:p>
        </p:txBody>
      </p:sp>
      <p:pic>
        <p:nvPicPr>
          <p:cNvPr id="508" name="Google Shape;508;p59"/>
          <p:cNvPicPr preferRelativeResize="0"/>
          <p:nvPr/>
        </p:nvPicPr>
        <p:blipFill rotWithShape="1">
          <a:blip r:embed="rId3">
            <a:alphaModFix/>
          </a:blip>
          <a:srcRect/>
          <a:stretch/>
        </p:blipFill>
        <p:spPr>
          <a:xfrm>
            <a:off x="5868675" y="1554412"/>
            <a:ext cx="3057550" cy="2034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60"/>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Findings</a:t>
            </a:r>
            <a:endParaRPr/>
          </a:p>
        </p:txBody>
      </p:sp>
      <p:sp>
        <p:nvSpPr>
          <p:cNvPr id="514" name="Google Shape;514;p60"/>
          <p:cNvSpPr txBox="1">
            <a:spLocks noGrp="1"/>
          </p:cNvSpPr>
          <p:nvPr>
            <p:ph type="body" idx="1"/>
          </p:nvPr>
        </p:nvSpPr>
        <p:spPr>
          <a:xfrm>
            <a:off x="768750" y="1017725"/>
            <a:ext cx="5294700" cy="3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00" b="1">
                <a:latin typeface="Arial"/>
                <a:ea typeface="Arial"/>
                <a:cs typeface="Arial"/>
                <a:sym typeface="Arial"/>
              </a:rPr>
              <a:t>2.3 Formality</a:t>
            </a:r>
            <a:endParaRPr sz="1300" b="1">
              <a:latin typeface="Arial"/>
              <a:ea typeface="Arial"/>
              <a:cs typeface="Arial"/>
              <a:sym typeface="Arial"/>
            </a:endParaRPr>
          </a:p>
          <a:p>
            <a:pPr marL="0" lvl="0" indent="0" algn="l" rtl="0">
              <a:spcBef>
                <a:spcPts val="0"/>
              </a:spcBef>
              <a:spcAft>
                <a:spcPts val="0"/>
              </a:spcAft>
              <a:buNone/>
            </a:pPr>
            <a:endParaRPr sz="1300">
              <a:latin typeface="Arial"/>
              <a:ea typeface="Arial"/>
              <a:cs typeface="Arial"/>
              <a:sym typeface="Arial"/>
            </a:endParaRPr>
          </a:p>
          <a:p>
            <a:pPr marL="0" lvl="0" indent="0" algn="l" rtl="0">
              <a:spcBef>
                <a:spcPts val="0"/>
              </a:spcBef>
              <a:spcAft>
                <a:spcPts val="0"/>
              </a:spcAft>
              <a:buNone/>
            </a:pPr>
            <a:r>
              <a:rPr lang="en-GB" sz="1300" b="1">
                <a:solidFill>
                  <a:schemeClr val="dk1"/>
                </a:solidFill>
                <a:latin typeface="Arial"/>
                <a:ea typeface="Arial"/>
                <a:cs typeface="Arial"/>
                <a:sym typeface="Arial"/>
              </a:rPr>
              <a:t>Metaphor of Formality: </a:t>
            </a:r>
            <a:r>
              <a:rPr lang="en-GB" sz="1300">
                <a:solidFill>
                  <a:schemeClr val="dk1"/>
                </a:solidFill>
                <a:latin typeface="Arial"/>
                <a:ea typeface="Arial"/>
                <a:cs typeface="Arial"/>
                <a:sym typeface="Arial"/>
              </a:rPr>
              <a:t>Ancient Egyptians used rituals and ceremonies to symbolize the importance of order and respect in society. Formality was embedded in daily life, from religious practices to social interactions.</a:t>
            </a:r>
            <a:endParaRPr sz="1300">
              <a:solidFill>
                <a:schemeClr val="dk1"/>
              </a:solidFill>
              <a:latin typeface="Arial"/>
              <a:ea typeface="Arial"/>
              <a:cs typeface="Arial"/>
              <a:sym typeface="Arial"/>
            </a:endParaRPr>
          </a:p>
          <a:p>
            <a:pPr marL="0" lvl="0" indent="0" algn="l" rtl="0">
              <a:spcBef>
                <a:spcPts val="1200"/>
              </a:spcBef>
              <a:spcAft>
                <a:spcPts val="0"/>
              </a:spcAft>
              <a:buNone/>
            </a:pPr>
            <a:r>
              <a:rPr lang="en-GB" sz="1300" b="1">
                <a:solidFill>
                  <a:schemeClr val="dk1"/>
                </a:solidFill>
                <a:latin typeface="Arial"/>
                <a:ea typeface="Arial"/>
                <a:cs typeface="Arial"/>
                <a:sym typeface="Arial"/>
              </a:rPr>
              <a:t>Societal Norms and Hierarchy: </a:t>
            </a:r>
            <a:r>
              <a:rPr lang="en-GB" sz="1300">
                <a:solidFill>
                  <a:schemeClr val="dk1"/>
                </a:solidFill>
                <a:latin typeface="Arial"/>
                <a:ea typeface="Arial"/>
                <a:cs typeface="Arial"/>
                <a:sym typeface="Arial"/>
              </a:rPr>
              <a:t>Strict adherence to social hierarchies and protocols was a key aspect of Egyptian culture. Formality was a way to maintain social order and reinforce the roles of individuals within the community.</a:t>
            </a:r>
            <a:endParaRPr sz="1300">
              <a:solidFill>
                <a:schemeClr val="dk1"/>
              </a:solidFill>
              <a:latin typeface="Arial"/>
              <a:ea typeface="Arial"/>
              <a:cs typeface="Arial"/>
              <a:sym typeface="Arial"/>
            </a:endParaRPr>
          </a:p>
          <a:p>
            <a:pPr marL="0" lvl="0" indent="0" algn="l" rtl="0">
              <a:spcBef>
                <a:spcPts val="1200"/>
              </a:spcBef>
              <a:spcAft>
                <a:spcPts val="0"/>
              </a:spcAft>
              <a:buNone/>
            </a:pPr>
            <a:r>
              <a:rPr lang="en-GB" sz="1300" b="1">
                <a:solidFill>
                  <a:schemeClr val="dk1"/>
                </a:solidFill>
                <a:latin typeface="Arial"/>
                <a:ea typeface="Arial"/>
                <a:cs typeface="Arial"/>
                <a:sym typeface="Arial"/>
              </a:rPr>
              <a:t>Significance of Formality: </a:t>
            </a:r>
            <a:r>
              <a:rPr lang="en-GB" sz="1300">
                <a:solidFill>
                  <a:schemeClr val="dk1"/>
                </a:solidFill>
                <a:latin typeface="Arial"/>
                <a:ea typeface="Arial"/>
                <a:cs typeface="Arial"/>
                <a:sym typeface="Arial"/>
              </a:rPr>
              <a:t>Formal greetings, titles, and rituals were not just customs but were seen as essential to the smooth functioning of society. They represented respect for tradition and authority.</a:t>
            </a:r>
            <a:endParaRPr sz="1300">
              <a:solidFill>
                <a:schemeClr val="dk1"/>
              </a:solidFill>
              <a:latin typeface="Arial"/>
              <a:ea typeface="Arial"/>
              <a:cs typeface="Arial"/>
              <a:sym typeface="Arial"/>
            </a:endParaRPr>
          </a:p>
          <a:p>
            <a:pPr marL="0" lvl="0" indent="0" algn="l" rtl="0">
              <a:spcBef>
                <a:spcPts val="1200"/>
              </a:spcBef>
              <a:spcAft>
                <a:spcPts val="0"/>
              </a:spcAft>
              <a:buNone/>
            </a:pPr>
            <a:r>
              <a:rPr lang="en-GB" sz="1300" b="1">
                <a:solidFill>
                  <a:schemeClr val="dk1"/>
                </a:solidFill>
                <a:latin typeface="Arial"/>
                <a:ea typeface="Arial"/>
                <a:cs typeface="Arial"/>
                <a:sym typeface="Arial"/>
              </a:rPr>
              <a:t>Key Takeaway:</a:t>
            </a:r>
            <a:r>
              <a:rPr lang="en-GB" sz="1300">
                <a:solidFill>
                  <a:schemeClr val="dk1"/>
                </a:solidFill>
                <a:latin typeface="Arial"/>
                <a:ea typeface="Arial"/>
                <a:cs typeface="Arial"/>
                <a:sym typeface="Arial"/>
              </a:rPr>
              <a:t>In ancient Egyptian culture, formality was a reflection of the society's values, emphasizing respect, order, and the maintenance of social harmony.</a:t>
            </a:r>
            <a:endParaRPr sz="1300">
              <a:solidFill>
                <a:schemeClr val="dk1"/>
              </a:solidFill>
              <a:latin typeface="Arial"/>
              <a:ea typeface="Arial"/>
              <a:cs typeface="Arial"/>
              <a:sym typeface="Arial"/>
            </a:endParaRPr>
          </a:p>
          <a:p>
            <a:pPr marL="0" lvl="0" indent="0" algn="l" rtl="0">
              <a:spcBef>
                <a:spcPts val="0"/>
              </a:spcBef>
              <a:spcAft>
                <a:spcPts val="0"/>
              </a:spcAft>
              <a:buNone/>
            </a:pPr>
            <a:endParaRPr/>
          </a:p>
        </p:txBody>
      </p:sp>
      <p:pic>
        <p:nvPicPr>
          <p:cNvPr id="515" name="Google Shape;515;p60"/>
          <p:cNvPicPr preferRelativeResize="0"/>
          <p:nvPr/>
        </p:nvPicPr>
        <p:blipFill>
          <a:blip r:embed="rId3">
            <a:alphaModFix/>
          </a:blip>
          <a:stretch>
            <a:fillRect/>
          </a:stretch>
        </p:blipFill>
        <p:spPr>
          <a:xfrm>
            <a:off x="6063450" y="1865625"/>
            <a:ext cx="2866575" cy="1797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61"/>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Findings</a:t>
            </a:r>
            <a:endParaRPr/>
          </a:p>
          <a:p>
            <a:pPr marL="0" lvl="0" indent="0" algn="l" rtl="0">
              <a:spcBef>
                <a:spcPts val="0"/>
              </a:spcBef>
              <a:spcAft>
                <a:spcPts val="0"/>
              </a:spcAft>
              <a:buNone/>
            </a:pPr>
            <a:endParaRPr/>
          </a:p>
        </p:txBody>
      </p:sp>
      <p:sp>
        <p:nvSpPr>
          <p:cNvPr id="521" name="Google Shape;521;p61"/>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300" b="1">
                <a:solidFill>
                  <a:schemeClr val="dk1"/>
                </a:solidFill>
                <a:latin typeface="Arial"/>
                <a:ea typeface="Arial"/>
                <a:cs typeface="Arial"/>
                <a:sym typeface="Arial"/>
              </a:rPr>
              <a:t>2.4. Communication style</a:t>
            </a:r>
            <a:endParaRPr sz="1300" b="1">
              <a:solidFill>
                <a:schemeClr val="dk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300">
              <a:solidFill>
                <a:schemeClr val="dk1"/>
              </a:solidFill>
              <a:highlight>
                <a:srgbClr val="FFFFFF"/>
              </a:highlight>
              <a:latin typeface="Arial"/>
              <a:ea typeface="Arial"/>
              <a:cs typeface="Arial"/>
              <a:sym typeface="Arial"/>
            </a:endParaRPr>
          </a:p>
          <a:p>
            <a:pPr marL="0" lvl="0" indent="0" algn="l" rtl="0">
              <a:spcBef>
                <a:spcPts val="0"/>
              </a:spcBef>
              <a:spcAft>
                <a:spcPts val="0"/>
              </a:spcAft>
              <a:buNone/>
            </a:pPr>
            <a:r>
              <a:rPr lang="en-GB" sz="1300">
                <a:latin typeface="Arial"/>
                <a:ea typeface="Arial"/>
                <a:cs typeface="Arial"/>
                <a:sym typeface="Arial"/>
              </a:rPr>
              <a:t>Egyptians are expressive and passionate communicators who frequently tell stories, use humor, and play with language. They openly express feelings like happiness and sadness, but being angry in public is not respectful in egyptian culture. They normally communicate indirectly, avoiding direct "no" replies, though they may be kinder with someone in a higher position. Egyptians physical contact varies by connection and gender; close friends and relatives touch more frequently, on the other hand, they maintain a gap with the opposing gender in public. Eye contact is essential and considered as respectful; however, men and women may avoid extended eye contact for cultural and religious reasons. Gestures like saying "wait" with a hand motion and attracting someone's attention by whistling or shouting "psst." is more common in Egyptian culture. </a:t>
            </a:r>
            <a:endParaRPr sz="1300">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62"/>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Findings</a:t>
            </a:r>
            <a:endParaRPr/>
          </a:p>
        </p:txBody>
      </p:sp>
      <p:sp>
        <p:nvSpPr>
          <p:cNvPr id="527" name="Google Shape;527;p62"/>
          <p:cNvSpPr txBox="1">
            <a:spLocks noGrp="1"/>
          </p:cNvSpPr>
          <p:nvPr>
            <p:ph type="body" idx="1"/>
          </p:nvPr>
        </p:nvSpPr>
        <p:spPr>
          <a:xfrm>
            <a:off x="713250" y="1272925"/>
            <a:ext cx="4881900" cy="32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300" b="1">
                <a:solidFill>
                  <a:schemeClr val="dk1"/>
                </a:solidFill>
                <a:latin typeface="Arial"/>
                <a:ea typeface="Arial"/>
                <a:cs typeface="Arial"/>
                <a:sym typeface="Arial"/>
              </a:rPr>
              <a:t>2.5. Time orientation</a:t>
            </a:r>
            <a:endParaRPr sz="1300" b="1">
              <a:solidFill>
                <a:schemeClr val="dk1"/>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300">
              <a:solidFill>
                <a:schemeClr val="dk1"/>
              </a:solidFill>
              <a:highlight>
                <a:srgbClr val="FFFFFF"/>
              </a:highlight>
              <a:latin typeface="Arial"/>
              <a:ea typeface="Arial"/>
              <a:cs typeface="Arial"/>
              <a:sym typeface="Arial"/>
            </a:endParaRPr>
          </a:p>
          <a:p>
            <a:pPr marL="0" lvl="0" indent="0" algn="l" rtl="0">
              <a:lnSpc>
                <a:spcPct val="115000"/>
              </a:lnSpc>
              <a:spcBef>
                <a:spcPts val="0"/>
              </a:spcBef>
              <a:spcAft>
                <a:spcPts val="0"/>
              </a:spcAft>
              <a:buNone/>
            </a:pPr>
            <a:r>
              <a:rPr lang="en-GB" sz="1300">
                <a:solidFill>
                  <a:srgbClr val="373737"/>
                </a:solidFill>
                <a:latin typeface="Arial"/>
                <a:ea typeface="Arial"/>
                <a:cs typeface="Arial"/>
                <a:sym typeface="Arial"/>
              </a:rPr>
              <a:t>Egyptians generally have a relaxed attitude towards time and strict punctuality is not commonly practised. Egyptian culture traditionally has a more flexible and relational approach to time.  Rather than following to strict plans and deadlines, Egyptians frequently see time more flexiblya more flexible manner, considering connections and social interactions over punctuality.</a:t>
            </a:r>
            <a:endParaRPr sz="1300">
              <a:solidFill>
                <a:srgbClr val="373737"/>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350">
              <a:solidFill>
                <a:schemeClr val="dk1"/>
              </a:solidFill>
              <a:highlight>
                <a:srgbClr val="FFFFFF"/>
              </a:highlight>
            </a:endParaRPr>
          </a:p>
          <a:p>
            <a:pPr marL="0" lvl="0" indent="0" algn="l" rtl="0">
              <a:spcBef>
                <a:spcPts val="0"/>
              </a:spcBef>
              <a:spcAft>
                <a:spcPts val="0"/>
              </a:spcAft>
              <a:buNone/>
            </a:pPr>
            <a:endParaRPr/>
          </a:p>
        </p:txBody>
      </p:sp>
      <p:pic>
        <p:nvPicPr>
          <p:cNvPr id="528" name="Google Shape;528;p62"/>
          <p:cNvPicPr preferRelativeResize="0"/>
          <p:nvPr/>
        </p:nvPicPr>
        <p:blipFill>
          <a:blip r:embed="rId3">
            <a:alphaModFix/>
          </a:blip>
          <a:stretch>
            <a:fillRect/>
          </a:stretch>
        </p:blipFill>
        <p:spPr>
          <a:xfrm>
            <a:off x="5833575" y="1715475"/>
            <a:ext cx="2466975" cy="1847850"/>
          </a:xfrm>
          <a:prstGeom prst="rect">
            <a:avLst/>
          </a:prstGeom>
          <a:noFill/>
          <a:ln>
            <a:noFill/>
          </a:ln>
        </p:spPr>
      </p:pic>
    </p:spTree>
  </p:cSld>
  <p:clrMapOvr>
    <a:masterClrMapping/>
  </p:clrMapOvr>
</p:sld>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1878</Words>
  <Application>Microsoft Macintosh PowerPoint</Application>
  <PresentationFormat>On-screen Show (16:9)</PresentationFormat>
  <Paragraphs>141</Paragraphs>
  <Slides>11</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Montserrat</vt:lpstr>
      <vt:lpstr>Open Sans</vt:lpstr>
      <vt:lpstr>Open Sans SemiBold</vt:lpstr>
      <vt:lpstr>Mako</vt:lpstr>
      <vt:lpstr>Vidaloka</vt:lpstr>
      <vt:lpstr>Lato</vt:lpstr>
      <vt:lpstr>Crimson Text</vt:lpstr>
      <vt:lpstr>Merriweather Light</vt:lpstr>
      <vt:lpstr>Josefin Sans</vt:lpstr>
      <vt:lpstr>Russo One</vt:lpstr>
      <vt:lpstr>Arial</vt:lpstr>
      <vt:lpstr>Minimalist Business Slides XL by Slidesgo</vt:lpstr>
      <vt:lpstr>Effective Communication in Egyptian Culture</vt:lpstr>
      <vt:lpstr>Table of Contents</vt:lpstr>
      <vt:lpstr>Introduction</vt:lpstr>
      <vt:lpstr>Findings</vt:lpstr>
      <vt:lpstr>Findings</vt:lpstr>
      <vt:lpstr>Findings</vt:lpstr>
      <vt:lpstr>Findings</vt:lpstr>
      <vt:lpstr>Findings </vt:lpstr>
      <vt:lpstr>Findings</vt:lpstr>
      <vt:lpstr>Conclusion  </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Ishita Verma</cp:lastModifiedBy>
  <cp:revision>1</cp:revision>
  <dcterms:modified xsi:type="dcterms:W3CDTF">2024-08-09T14:27:31Z</dcterms:modified>
</cp:coreProperties>
</file>